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autoCompressPictures="0">
  <p:sldMasterIdLst>
    <p:sldMasterId id="2147483648" r:id="rId1"/>
  </p:sldMasterIdLst>
  <p:notesMasterIdLst>
    <p:notesMasterId r:id="rId7"/>
  </p:notesMasterIdLst>
  <p:sldIdLst>
    <p:sldId id="256" r:id="rId2"/>
    <p:sldId id="257" r:id="rId3"/>
    <p:sldId id="258" r:id="rId4"/>
    <p:sldId id="259" r:id="rId5"/>
    <p:sldId id="260" r:id="rId6"/>
  </p:sldIdLst>
  <p:sldSz cx="9906000" cy="6858000" type="A4"/>
  <p:notesSz cx="9144000" cy="6858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2" roundtripDataSignature="AMtx7mgmogRrWpeCbpmq1Iquk3YXR70Ca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2504CC-0D5F-4120-AF13-ABA906C9800F}">
  <a:tblStyle styleId="{402504CC-0D5F-4120-AF13-ABA906C9800F}" styleName="Table_0">
    <a:wholeTbl>
      <a:tcTxStyle b="off" i="off">
        <a:font>
          <a:latin typeface="Yu Gothic"/>
          <a:ea typeface="Yu Gothic"/>
          <a:cs typeface="Yu Gothic"/>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b="off" i="off"/>
      <a:tcStyle>
        <a:tcBdr/>
        <a:fill>
          <a:solidFill>
            <a:srgbClr val="CDD4EA"/>
          </a:solidFill>
        </a:fill>
      </a:tcStyle>
    </a:band1H>
    <a:band2H>
      <a:tcTxStyle b="off" i="off"/>
      <a:tcStyle>
        <a:tcBdr/>
      </a:tcStyle>
    </a:band2H>
    <a:band1V>
      <a:tcTxStyle b="off" i="off"/>
      <a:tcStyle>
        <a:tcBdr/>
        <a:fill>
          <a:solidFill>
            <a:srgbClr val="CDD4EA"/>
          </a:solidFill>
        </a:fill>
      </a:tcStyle>
    </a:band1V>
    <a:band2V>
      <a:tcTxStyle b="off" i="off"/>
      <a:tcStyle>
        <a:tcBdr/>
      </a:tcStyle>
    </a:band2V>
    <a:lastCol>
      <a:tcTxStyle b="on" i="off">
        <a:font>
          <a:latin typeface="Yu Gothic"/>
          <a:ea typeface="Yu Gothic"/>
          <a:cs typeface="Yu Gothic"/>
        </a:font>
        <a:schemeClr val="lt1"/>
      </a:tcTxStyle>
      <a:tcStyle>
        <a:tcBdr/>
        <a:fill>
          <a:solidFill>
            <a:schemeClr val="accent1"/>
          </a:solidFill>
        </a:fill>
      </a:tcStyle>
    </a:lastCol>
    <a:firstCol>
      <a:tcTxStyle b="on" i="off">
        <a:font>
          <a:latin typeface="Yu Gothic"/>
          <a:ea typeface="Yu Gothic"/>
          <a:cs typeface="Yu Gothic"/>
        </a:font>
        <a:schemeClr val="lt1"/>
      </a:tcTxStyle>
      <a:tcStyle>
        <a:tcBdr/>
        <a:fill>
          <a:solidFill>
            <a:schemeClr val="accent1"/>
          </a:solidFill>
        </a:fill>
      </a:tcStyle>
    </a:firstCol>
    <a:lastRow>
      <a:tcTxStyle b="on" i="off">
        <a:font>
          <a:latin typeface="Yu Gothic"/>
          <a:ea typeface="Yu Gothic"/>
          <a:cs typeface="Yu Gothic"/>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Yu Gothic"/>
          <a:ea typeface="Yu Gothic"/>
          <a:cs typeface="Yu Gothic"/>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17"/>
    <p:restoredTop sz="94681"/>
  </p:normalViewPr>
  <p:slideViewPr>
    <p:cSldViewPr snapToGrid="0">
      <p:cViewPr varScale="1">
        <p:scale>
          <a:sx n="116" d="100"/>
          <a:sy n="116" d="100"/>
        </p:scale>
        <p:origin x="928" y="176"/>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12" Type="http://customschemas.google.com/relationships/presentationmetadata" Target="meta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5" Type="http://schemas.openxmlformats.org/officeDocument/2006/relationships/theme" Target="theme/theme1.xml"/><Relationship Id="rId4" Type="http://schemas.openxmlformats.org/officeDocument/2006/relationships/slide" Target="slides/slide3.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4091"/>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5179484" y="0"/>
            <a:ext cx="3962400" cy="344091"/>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2900363" y="857250"/>
            <a:ext cx="3343275"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6513910"/>
            <a:ext cx="3962400" cy="34409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ja-JP"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22: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2" name="Google Shape;112;p22:notes"/>
          <p:cNvSpPr>
            <a:spLocks noGrp="1" noRot="1" noChangeAspect="1"/>
          </p:cNvSpPr>
          <p:nvPr>
            <p:ph type="sldImg" idx="2"/>
          </p:nvPr>
        </p:nvSpPr>
        <p:spPr>
          <a:xfrm>
            <a:off x="2900363" y="857250"/>
            <a:ext cx="3343275"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23: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ja-JP"/>
              <a:t>推奨フォントサイズ　地の文：12pt</a:t>
            </a:r>
            <a:endParaRPr/>
          </a:p>
        </p:txBody>
      </p:sp>
      <p:sp>
        <p:nvSpPr>
          <p:cNvPr id="128" name="Google Shape;128;p23:notes"/>
          <p:cNvSpPr>
            <a:spLocks noGrp="1" noRot="1" noChangeAspect="1"/>
          </p:cNvSpPr>
          <p:nvPr>
            <p:ph type="sldImg" idx="2"/>
          </p:nvPr>
        </p:nvSpPr>
        <p:spPr>
          <a:xfrm>
            <a:off x="2900363" y="857250"/>
            <a:ext cx="3343275"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4: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ja-JP"/>
              <a:t>推奨フォントサイズ　地の文：12pt</a:t>
            </a:r>
            <a:endParaRPr/>
          </a:p>
        </p:txBody>
      </p:sp>
      <p:sp>
        <p:nvSpPr>
          <p:cNvPr id="139" name="Google Shape;139;p24:notes"/>
          <p:cNvSpPr>
            <a:spLocks noGrp="1" noRot="1" noChangeAspect="1"/>
          </p:cNvSpPr>
          <p:nvPr>
            <p:ph type="sldImg" idx="2"/>
          </p:nvPr>
        </p:nvSpPr>
        <p:spPr>
          <a:xfrm>
            <a:off x="2900363" y="857250"/>
            <a:ext cx="3343275"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25: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ja-JP"/>
              <a:t>推奨フォントサイズ　地の文：12pt</a:t>
            </a:r>
            <a:endParaRPr/>
          </a:p>
        </p:txBody>
      </p:sp>
      <p:sp>
        <p:nvSpPr>
          <p:cNvPr id="151" name="Google Shape;151;p25:notes"/>
          <p:cNvSpPr>
            <a:spLocks noGrp="1" noRot="1" noChangeAspect="1"/>
          </p:cNvSpPr>
          <p:nvPr>
            <p:ph type="sldImg" idx="2"/>
          </p:nvPr>
        </p:nvSpPr>
        <p:spPr>
          <a:xfrm>
            <a:off x="2900363" y="857250"/>
            <a:ext cx="3343275"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8: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ja-JP"/>
              <a:t>写真は適宜入れ替え</a:t>
            </a:r>
            <a:endParaRPr/>
          </a:p>
        </p:txBody>
      </p:sp>
      <p:sp>
        <p:nvSpPr>
          <p:cNvPr id="167" name="Google Shape;167;p8:notes"/>
          <p:cNvSpPr>
            <a:spLocks noGrp="1" noRot="1" noChangeAspect="1"/>
          </p:cNvSpPr>
          <p:nvPr>
            <p:ph type="sldImg" idx="2"/>
          </p:nvPr>
        </p:nvSpPr>
        <p:spPr>
          <a:xfrm>
            <a:off x="2900363" y="857250"/>
            <a:ext cx="3343275"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タイトル スライド" type="title">
  <p:cSld name="TITLE">
    <p:spTree>
      <p:nvGrpSpPr>
        <p:cNvPr id="1" name="Shape 14"/>
        <p:cNvGrpSpPr/>
        <p:nvPr/>
      </p:nvGrpSpPr>
      <p:grpSpPr>
        <a:xfrm>
          <a:off x="0" y="0"/>
          <a:ext cx="0" cy="0"/>
          <a:chOff x="0" y="0"/>
          <a:chExt cx="0" cy="0"/>
        </a:xfrm>
      </p:grpSpPr>
      <p:sp>
        <p:nvSpPr>
          <p:cNvPr id="15" name="Google Shape;15;p11"/>
          <p:cNvSpPr txBox="1">
            <a:spLocks noGrp="1"/>
          </p:cNvSpPr>
          <p:nvPr>
            <p:ph type="ctrTitle"/>
          </p:nvPr>
        </p:nvSpPr>
        <p:spPr>
          <a:xfrm>
            <a:off x="1238250" y="1122363"/>
            <a:ext cx="7429500" cy="2387600"/>
          </a:xfrm>
          <a:prstGeom prst="rect">
            <a:avLst/>
          </a:prstGeom>
          <a:noFill/>
          <a:ln>
            <a:noFill/>
          </a:ln>
        </p:spPr>
        <p:txBody>
          <a:bodyPr spcFirstLastPara="1" wrap="square" lIns="91425" tIns="45700" rIns="91425" bIns="45700" anchor="b" anchorCtr="0">
            <a:normAutofit/>
          </a:bodyPr>
          <a:lstStyle>
            <a:lvl1pPr marR="0" lvl="0" algn="ctr" rtl="0">
              <a:lnSpc>
                <a:spcPct val="90000"/>
              </a:lnSpc>
              <a:spcBef>
                <a:spcPts val="0"/>
              </a:spcBef>
              <a:spcAft>
                <a:spcPts val="0"/>
              </a:spcAft>
              <a:buClr>
                <a:schemeClr val="dk1"/>
              </a:buClr>
              <a:buSzPts val="4875"/>
              <a:buFont typeface="Arial"/>
              <a:buNone/>
              <a:defRPr sz="487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6" name="Google Shape;16;p11"/>
          <p:cNvSpPr txBox="1">
            <a:spLocks noGrp="1"/>
          </p:cNvSpPr>
          <p:nvPr>
            <p:ph type="subTitle" idx="1"/>
          </p:nvPr>
        </p:nvSpPr>
        <p:spPr>
          <a:xfrm>
            <a:off x="1238250" y="3602038"/>
            <a:ext cx="74295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813"/>
              </a:spcBef>
              <a:spcAft>
                <a:spcPts val="0"/>
              </a:spcAft>
              <a:buClr>
                <a:schemeClr val="dk1"/>
              </a:buClr>
              <a:buSzPts val="1950"/>
              <a:buNone/>
              <a:defRPr sz="1950"/>
            </a:lvl1pPr>
            <a:lvl2pPr lvl="1" algn="ctr">
              <a:lnSpc>
                <a:spcPct val="90000"/>
              </a:lnSpc>
              <a:spcBef>
                <a:spcPts val="406"/>
              </a:spcBef>
              <a:spcAft>
                <a:spcPts val="0"/>
              </a:spcAft>
              <a:buClr>
                <a:schemeClr val="dk1"/>
              </a:buClr>
              <a:buSzPts val="1625"/>
              <a:buNone/>
              <a:defRPr sz="1625"/>
            </a:lvl2pPr>
            <a:lvl3pPr lvl="2" algn="ctr">
              <a:lnSpc>
                <a:spcPct val="90000"/>
              </a:lnSpc>
              <a:spcBef>
                <a:spcPts val="406"/>
              </a:spcBef>
              <a:spcAft>
                <a:spcPts val="0"/>
              </a:spcAft>
              <a:buClr>
                <a:schemeClr val="dk1"/>
              </a:buClr>
              <a:buSzPts val="1463"/>
              <a:buNone/>
              <a:defRPr sz="1463"/>
            </a:lvl3pPr>
            <a:lvl4pPr lvl="3" algn="ctr">
              <a:lnSpc>
                <a:spcPct val="90000"/>
              </a:lnSpc>
              <a:spcBef>
                <a:spcPts val="406"/>
              </a:spcBef>
              <a:spcAft>
                <a:spcPts val="0"/>
              </a:spcAft>
              <a:buClr>
                <a:schemeClr val="dk1"/>
              </a:buClr>
              <a:buSzPts val="1300"/>
              <a:buNone/>
              <a:defRPr sz="1300"/>
            </a:lvl4pPr>
            <a:lvl5pPr lvl="4" algn="ctr">
              <a:lnSpc>
                <a:spcPct val="90000"/>
              </a:lnSpc>
              <a:spcBef>
                <a:spcPts val="406"/>
              </a:spcBef>
              <a:spcAft>
                <a:spcPts val="0"/>
              </a:spcAft>
              <a:buClr>
                <a:schemeClr val="dk1"/>
              </a:buClr>
              <a:buSzPts val="1300"/>
              <a:buNone/>
              <a:defRPr sz="1300"/>
            </a:lvl5pPr>
            <a:lvl6pPr lvl="5" algn="ctr">
              <a:lnSpc>
                <a:spcPct val="90000"/>
              </a:lnSpc>
              <a:spcBef>
                <a:spcPts val="406"/>
              </a:spcBef>
              <a:spcAft>
                <a:spcPts val="0"/>
              </a:spcAft>
              <a:buClr>
                <a:schemeClr val="dk1"/>
              </a:buClr>
              <a:buSzPts val="1300"/>
              <a:buNone/>
              <a:defRPr sz="1300"/>
            </a:lvl6pPr>
            <a:lvl7pPr lvl="6" algn="ctr">
              <a:lnSpc>
                <a:spcPct val="90000"/>
              </a:lnSpc>
              <a:spcBef>
                <a:spcPts val="406"/>
              </a:spcBef>
              <a:spcAft>
                <a:spcPts val="0"/>
              </a:spcAft>
              <a:buClr>
                <a:schemeClr val="dk1"/>
              </a:buClr>
              <a:buSzPts val="1300"/>
              <a:buNone/>
              <a:defRPr sz="1300"/>
            </a:lvl7pPr>
            <a:lvl8pPr lvl="7" algn="ctr">
              <a:lnSpc>
                <a:spcPct val="90000"/>
              </a:lnSpc>
              <a:spcBef>
                <a:spcPts val="406"/>
              </a:spcBef>
              <a:spcAft>
                <a:spcPts val="0"/>
              </a:spcAft>
              <a:buClr>
                <a:schemeClr val="dk1"/>
              </a:buClr>
              <a:buSzPts val="1300"/>
              <a:buNone/>
              <a:defRPr sz="1300"/>
            </a:lvl8pPr>
            <a:lvl9pPr lvl="8" algn="ctr">
              <a:lnSpc>
                <a:spcPct val="90000"/>
              </a:lnSpc>
              <a:spcBef>
                <a:spcPts val="406"/>
              </a:spcBef>
              <a:spcAft>
                <a:spcPts val="0"/>
              </a:spcAft>
              <a:buClr>
                <a:schemeClr val="dk1"/>
              </a:buClr>
              <a:buSzPts val="1300"/>
              <a:buNone/>
              <a:defRPr sz="1300"/>
            </a:lvl9pPr>
          </a:lstStyle>
          <a:p>
            <a:endParaRPr/>
          </a:p>
        </p:txBody>
      </p:sp>
      <p:sp>
        <p:nvSpPr>
          <p:cNvPr id="17" name="Google Shape;17;p11"/>
          <p:cNvSpPr txBox="1">
            <a:spLocks noGrp="1"/>
          </p:cNvSpPr>
          <p:nvPr>
            <p:ph type="dt" idx="10"/>
          </p:nvPr>
        </p:nvSpPr>
        <p:spPr>
          <a:xfrm>
            <a:off x="681038" y="6356351"/>
            <a:ext cx="22288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1"/>
          <p:cNvSpPr txBox="1">
            <a:spLocks noGrp="1"/>
          </p:cNvSpPr>
          <p:nvPr>
            <p:ph type="ftr" idx="11"/>
          </p:nvPr>
        </p:nvSpPr>
        <p:spPr>
          <a:xfrm>
            <a:off x="3281363" y="6356351"/>
            <a:ext cx="3343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1"/>
          <p:cNvSpPr txBox="1">
            <a:spLocks noGrp="1"/>
          </p:cNvSpPr>
          <p:nvPr>
            <p:ph type="sldNum" idx="12"/>
          </p:nvPr>
        </p:nvSpPr>
        <p:spPr>
          <a:xfrm>
            <a:off x="6996113" y="6356351"/>
            <a:ext cx="22288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75"/>
              <a:buFont typeface="Arial"/>
              <a:buNone/>
              <a:defRPr sz="975"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75"/>
              <a:buFont typeface="Arial"/>
              <a:buNone/>
              <a:defRPr sz="975"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75"/>
              <a:buFont typeface="Arial"/>
              <a:buNone/>
              <a:defRPr sz="975"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75"/>
              <a:buFont typeface="Arial"/>
              <a:buNone/>
              <a:defRPr sz="975"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75"/>
              <a:buFont typeface="Arial"/>
              <a:buNone/>
              <a:defRPr sz="975"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75"/>
              <a:buFont typeface="Arial"/>
              <a:buNone/>
              <a:defRPr sz="975"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75"/>
              <a:buFont typeface="Arial"/>
              <a:buNone/>
              <a:defRPr sz="975"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75"/>
              <a:buFont typeface="Arial"/>
              <a:buNone/>
              <a:defRPr sz="975"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75"/>
              <a:buFont typeface="Arial"/>
              <a:buNone/>
              <a:defRPr sz="975"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タイトルと &#10;縦書きテキスト" type="vertTx">
  <p:cSld name="VERTICAL_TEXT">
    <p:spTree>
      <p:nvGrpSpPr>
        <p:cNvPr id="1" name="Shape 92"/>
        <p:cNvGrpSpPr/>
        <p:nvPr/>
      </p:nvGrpSpPr>
      <p:grpSpPr>
        <a:xfrm>
          <a:off x="0" y="0"/>
          <a:ext cx="0" cy="0"/>
          <a:chOff x="0" y="0"/>
          <a:chExt cx="0" cy="0"/>
        </a:xfrm>
      </p:grpSpPr>
      <p:sp>
        <p:nvSpPr>
          <p:cNvPr id="93" name="Google Shape;93;p19"/>
          <p:cNvSpPr txBox="1">
            <a:spLocks noGrp="1"/>
          </p:cNvSpPr>
          <p:nvPr>
            <p:ph type="title"/>
          </p:nvPr>
        </p:nvSpPr>
        <p:spPr>
          <a:xfrm>
            <a:off x="681038" y="365126"/>
            <a:ext cx="8543925"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18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4" name="Google Shape;94;p19"/>
          <p:cNvSpPr txBox="1">
            <a:spLocks noGrp="1"/>
          </p:cNvSpPr>
          <p:nvPr>
            <p:ph type="body" idx="1"/>
          </p:nvPr>
        </p:nvSpPr>
        <p:spPr>
          <a:xfrm rot="5400000">
            <a:off x="2777332" y="-270668"/>
            <a:ext cx="4351338" cy="85439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13"/>
              </a:spcBef>
              <a:spcAft>
                <a:spcPts val="0"/>
              </a:spcAft>
              <a:buClr>
                <a:schemeClr val="dk1"/>
              </a:buClr>
              <a:buSzPts val="1800"/>
              <a:buChar char="•"/>
              <a:defRPr/>
            </a:lvl1pPr>
            <a:lvl2pPr marL="914400" lvl="1" indent="-342900" algn="l">
              <a:lnSpc>
                <a:spcPct val="90000"/>
              </a:lnSpc>
              <a:spcBef>
                <a:spcPts val="406"/>
              </a:spcBef>
              <a:spcAft>
                <a:spcPts val="0"/>
              </a:spcAft>
              <a:buClr>
                <a:schemeClr val="dk1"/>
              </a:buClr>
              <a:buSzPts val="1800"/>
              <a:buChar char="•"/>
              <a:defRPr/>
            </a:lvl2pPr>
            <a:lvl3pPr marL="1371600" lvl="2" indent="-342900" algn="l">
              <a:lnSpc>
                <a:spcPct val="90000"/>
              </a:lnSpc>
              <a:spcBef>
                <a:spcPts val="406"/>
              </a:spcBef>
              <a:spcAft>
                <a:spcPts val="0"/>
              </a:spcAft>
              <a:buClr>
                <a:schemeClr val="dk1"/>
              </a:buClr>
              <a:buSzPts val="1800"/>
              <a:buChar char="•"/>
              <a:defRPr/>
            </a:lvl3pPr>
            <a:lvl4pPr marL="1828800" lvl="3" indent="-342900" algn="l">
              <a:lnSpc>
                <a:spcPct val="90000"/>
              </a:lnSpc>
              <a:spcBef>
                <a:spcPts val="406"/>
              </a:spcBef>
              <a:spcAft>
                <a:spcPts val="0"/>
              </a:spcAft>
              <a:buClr>
                <a:schemeClr val="dk1"/>
              </a:buClr>
              <a:buSzPts val="1800"/>
              <a:buChar char="•"/>
              <a:defRPr/>
            </a:lvl4pPr>
            <a:lvl5pPr marL="2286000" lvl="4" indent="-342900" algn="l">
              <a:lnSpc>
                <a:spcPct val="90000"/>
              </a:lnSpc>
              <a:spcBef>
                <a:spcPts val="406"/>
              </a:spcBef>
              <a:spcAft>
                <a:spcPts val="0"/>
              </a:spcAft>
              <a:buClr>
                <a:schemeClr val="dk1"/>
              </a:buClr>
              <a:buSzPts val="1800"/>
              <a:buChar char="•"/>
              <a:defRPr/>
            </a:lvl5pPr>
            <a:lvl6pPr marL="2743200" lvl="5" indent="-342900" algn="l">
              <a:lnSpc>
                <a:spcPct val="90000"/>
              </a:lnSpc>
              <a:spcBef>
                <a:spcPts val="406"/>
              </a:spcBef>
              <a:spcAft>
                <a:spcPts val="0"/>
              </a:spcAft>
              <a:buClr>
                <a:schemeClr val="dk1"/>
              </a:buClr>
              <a:buSzPts val="1800"/>
              <a:buChar char="•"/>
              <a:defRPr/>
            </a:lvl6pPr>
            <a:lvl7pPr marL="3200400" lvl="6" indent="-342900" algn="l">
              <a:lnSpc>
                <a:spcPct val="90000"/>
              </a:lnSpc>
              <a:spcBef>
                <a:spcPts val="406"/>
              </a:spcBef>
              <a:spcAft>
                <a:spcPts val="0"/>
              </a:spcAft>
              <a:buClr>
                <a:schemeClr val="dk1"/>
              </a:buClr>
              <a:buSzPts val="1800"/>
              <a:buChar char="•"/>
              <a:defRPr/>
            </a:lvl7pPr>
            <a:lvl8pPr marL="3657600" lvl="7" indent="-342900" algn="l">
              <a:lnSpc>
                <a:spcPct val="90000"/>
              </a:lnSpc>
              <a:spcBef>
                <a:spcPts val="406"/>
              </a:spcBef>
              <a:spcAft>
                <a:spcPts val="0"/>
              </a:spcAft>
              <a:buClr>
                <a:schemeClr val="dk1"/>
              </a:buClr>
              <a:buSzPts val="1800"/>
              <a:buChar char="•"/>
              <a:defRPr/>
            </a:lvl8pPr>
            <a:lvl9pPr marL="4114800" lvl="8" indent="-342900" algn="l">
              <a:lnSpc>
                <a:spcPct val="90000"/>
              </a:lnSpc>
              <a:spcBef>
                <a:spcPts val="406"/>
              </a:spcBef>
              <a:spcAft>
                <a:spcPts val="0"/>
              </a:spcAft>
              <a:buClr>
                <a:schemeClr val="dk1"/>
              </a:buClr>
              <a:buSzPts val="1800"/>
              <a:buChar char="•"/>
              <a:defRPr/>
            </a:lvl9pPr>
          </a:lstStyle>
          <a:p>
            <a:endParaRPr/>
          </a:p>
        </p:txBody>
      </p:sp>
      <p:sp>
        <p:nvSpPr>
          <p:cNvPr id="95" name="Google Shape;95;p19"/>
          <p:cNvSpPr txBox="1">
            <a:spLocks noGrp="1"/>
          </p:cNvSpPr>
          <p:nvPr>
            <p:ph type="dt" idx="10"/>
          </p:nvPr>
        </p:nvSpPr>
        <p:spPr>
          <a:xfrm>
            <a:off x="681038" y="6356351"/>
            <a:ext cx="22288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19"/>
          <p:cNvSpPr txBox="1">
            <a:spLocks noGrp="1"/>
          </p:cNvSpPr>
          <p:nvPr>
            <p:ph type="ftr" idx="11"/>
          </p:nvPr>
        </p:nvSpPr>
        <p:spPr>
          <a:xfrm>
            <a:off x="3281363" y="6356351"/>
            <a:ext cx="3343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19"/>
          <p:cNvSpPr txBox="1">
            <a:spLocks noGrp="1"/>
          </p:cNvSpPr>
          <p:nvPr>
            <p:ph type="sldNum" idx="12"/>
          </p:nvPr>
        </p:nvSpPr>
        <p:spPr>
          <a:xfrm>
            <a:off x="6996113" y="6356351"/>
            <a:ext cx="22288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75"/>
              <a:buFont typeface="Arial"/>
              <a:buNone/>
              <a:defRPr sz="975"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75"/>
              <a:buFont typeface="Arial"/>
              <a:buNone/>
              <a:defRPr sz="975"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75"/>
              <a:buFont typeface="Arial"/>
              <a:buNone/>
              <a:defRPr sz="975"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75"/>
              <a:buFont typeface="Arial"/>
              <a:buNone/>
              <a:defRPr sz="975"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75"/>
              <a:buFont typeface="Arial"/>
              <a:buNone/>
              <a:defRPr sz="975"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75"/>
              <a:buFont typeface="Arial"/>
              <a:buNone/>
              <a:defRPr sz="975"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75"/>
              <a:buFont typeface="Arial"/>
              <a:buNone/>
              <a:defRPr sz="975"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75"/>
              <a:buFont typeface="Arial"/>
              <a:buNone/>
              <a:defRPr sz="975"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75"/>
              <a:buFont typeface="Arial"/>
              <a:buNone/>
              <a:defRPr sz="975"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grpSp>
        <p:nvGrpSpPr>
          <p:cNvPr id="98" name="Google Shape;98;p19"/>
          <p:cNvGrpSpPr/>
          <p:nvPr/>
        </p:nvGrpSpPr>
        <p:grpSpPr>
          <a:xfrm>
            <a:off x="0" y="5577"/>
            <a:ext cx="9930138" cy="1163656"/>
            <a:chOff x="-330200" y="-10230"/>
            <a:chExt cx="8978901" cy="1052186"/>
          </a:xfrm>
        </p:grpSpPr>
        <p:pic>
          <p:nvPicPr>
            <p:cNvPr id="99" name="Google Shape;99;p19"/>
            <p:cNvPicPr preferRelativeResize="0"/>
            <p:nvPr/>
          </p:nvPicPr>
          <p:blipFill rotWithShape="1">
            <a:blip r:embed="rId2">
              <a:alphaModFix/>
            </a:blip>
            <a:srcRect/>
            <a:stretch/>
          </p:blipFill>
          <p:spPr>
            <a:xfrm>
              <a:off x="7748987" y="-10230"/>
              <a:ext cx="899714" cy="1052186"/>
            </a:xfrm>
            <a:prstGeom prst="rect">
              <a:avLst/>
            </a:prstGeom>
            <a:noFill/>
            <a:ln>
              <a:noFill/>
            </a:ln>
          </p:spPr>
        </p:pic>
        <p:cxnSp>
          <p:nvCxnSpPr>
            <p:cNvPr id="100" name="Google Shape;100;p19"/>
            <p:cNvCxnSpPr/>
            <p:nvPr/>
          </p:nvCxnSpPr>
          <p:spPr>
            <a:xfrm>
              <a:off x="-330200" y="585628"/>
              <a:ext cx="7988300" cy="0"/>
            </a:xfrm>
            <a:prstGeom prst="straightConnector1">
              <a:avLst/>
            </a:prstGeom>
            <a:noFill/>
            <a:ln w="57150" cap="flat" cmpd="sng">
              <a:solidFill>
                <a:srgbClr val="0070C0"/>
              </a:solidFill>
              <a:prstDash val="solid"/>
              <a:round/>
              <a:headEnd type="none" w="sm" len="sm"/>
              <a:tailEnd type="none" w="sm" len="sm"/>
            </a:ln>
          </p:spPr>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縦書きタイトルと縦書きテキスト" type="vertTitleAndTx">
  <p:cSld name="VERTICAL_TITLE_AND_VERTICAL_TEXT">
    <p:spTree>
      <p:nvGrpSpPr>
        <p:cNvPr id="1" name="Shape 101"/>
        <p:cNvGrpSpPr/>
        <p:nvPr/>
      </p:nvGrpSpPr>
      <p:grpSpPr>
        <a:xfrm>
          <a:off x="0" y="0"/>
          <a:ext cx="0" cy="0"/>
          <a:chOff x="0" y="0"/>
          <a:chExt cx="0" cy="0"/>
        </a:xfrm>
      </p:grpSpPr>
      <p:sp>
        <p:nvSpPr>
          <p:cNvPr id="102" name="Google Shape;102;p20"/>
          <p:cNvSpPr txBox="1">
            <a:spLocks noGrp="1"/>
          </p:cNvSpPr>
          <p:nvPr>
            <p:ph type="title"/>
          </p:nvPr>
        </p:nvSpPr>
        <p:spPr>
          <a:xfrm rot="5400000">
            <a:off x="5251052" y="2203054"/>
            <a:ext cx="5811838" cy="2135981"/>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18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3" name="Google Shape;103;p20"/>
          <p:cNvSpPr txBox="1">
            <a:spLocks noGrp="1"/>
          </p:cNvSpPr>
          <p:nvPr>
            <p:ph type="body" idx="1"/>
          </p:nvPr>
        </p:nvSpPr>
        <p:spPr>
          <a:xfrm rot="5400000">
            <a:off x="917177" y="128984"/>
            <a:ext cx="5811838" cy="628411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13"/>
              </a:spcBef>
              <a:spcAft>
                <a:spcPts val="0"/>
              </a:spcAft>
              <a:buClr>
                <a:schemeClr val="dk1"/>
              </a:buClr>
              <a:buSzPts val="1800"/>
              <a:buChar char="•"/>
              <a:defRPr/>
            </a:lvl1pPr>
            <a:lvl2pPr marL="914400" lvl="1" indent="-342900" algn="l">
              <a:lnSpc>
                <a:spcPct val="90000"/>
              </a:lnSpc>
              <a:spcBef>
                <a:spcPts val="406"/>
              </a:spcBef>
              <a:spcAft>
                <a:spcPts val="0"/>
              </a:spcAft>
              <a:buClr>
                <a:schemeClr val="dk1"/>
              </a:buClr>
              <a:buSzPts val="1800"/>
              <a:buChar char="•"/>
              <a:defRPr/>
            </a:lvl2pPr>
            <a:lvl3pPr marL="1371600" lvl="2" indent="-342900" algn="l">
              <a:lnSpc>
                <a:spcPct val="90000"/>
              </a:lnSpc>
              <a:spcBef>
                <a:spcPts val="406"/>
              </a:spcBef>
              <a:spcAft>
                <a:spcPts val="0"/>
              </a:spcAft>
              <a:buClr>
                <a:schemeClr val="dk1"/>
              </a:buClr>
              <a:buSzPts val="1800"/>
              <a:buChar char="•"/>
              <a:defRPr/>
            </a:lvl3pPr>
            <a:lvl4pPr marL="1828800" lvl="3" indent="-342900" algn="l">
              <a:lnSpc>
                <a:spcPct val="90000"/>
              </a:lnSpc>
              <a:spcBef>
                <a:spcPts val="406"/>
              </a:spcBef>
              <a:spcAft>
                <a:spcPts val="0"/>
              </a:spcAft>
              <a:buClr>
                <a:schemeClr val="dk1"/>
              </a:buClr>
              <a:buSzPts val="1800"/>
              <a:buChar char="•"/>
              <a:defRPr/>
            </a:lvl4pPr>
            <a:lvl5pPr marL="2286000" lvl="4" indent="-342900" algn="l">
              <a:lnSpc>
                <a:spcPct val="90000"/>
              </a:lnSpc>
              <a:spcBef>
                <a:spcPts val="406"/>
              </a:spcBef>
              <a:spcAft>
                <a:spcPts val="0"/>
              </a:spcAft>
              <a:buClr>
                <a:schemeClr val="dk1"/>
              </a:buClr>
              <a:buSzPts val="1800"/>
              <a:buChar char="•"/>
              <a:defRPr/>
            </a:lvl5pPr>
            <a:lvl6pPr marL="2743200" lvl="5" indent="-342900" algn="l">
              <a:lnSpc>
                <a:spcPct val="90000"/>
              </a:lnSpc>
              <a:spcBef>
                <a:spcPts val="406"/>
              </a:spcBef>
              <a:spcAft>
                <a:spcPts val="0"/>
              </a:spcAft>
              <a:buClr>
                <a:schemeClr val="dk1"/>
              </a:buClr>
              <a:buSzPts val="1800"/>
              <a:buChar char="•"/>
              <a:defRPr/>
            </a:lvl6pPr>
            <a:lvl7pPr marL="3200400" lvl="6" indent="-342900" algn="l">
              <a:lnSpc>
                <a:spcPct val="90000"/>
              </a:lnSpc>
              <a:spcBef>
                <a:spcPts val="406"/>
              </a:spcBef>
              <a:spcAft>
                <a:spcPts val="0"/>
              </a:spcAft>
              <a:buClr>
                <a:schemeClr val="dk1"/>
              </a:buClr>
              <a:buSzPts val="1800"/>
              <a:buChar char="•"/>
              <a:defRPr/>
            </a:lvl7pPr>
            <a:lvl8pPr marL="3657600" lvl="7" indent="-342900" algn="l">
              <a:lnSpc>
                <a:spcPct val="90000"/>
              </a:lnSpc>
              <a:spcBef>
                <a:spcPts val="406"/>
              </a:spcBef>
              <a:spcAft>
                <a:spcPts val="0"/>
              </a:spcAft>
              <a:buClr>
                <a:schemeClr val="dk1"/>
              </a:buClr>
              <a:buSzPts val="1800"/>
              <a:buChar char="•"/>
              <a:defRPr/>
            </a:lvl8pPr>
            <a:lvl9pPr marL="4114800" lvl="8" indent="-342900" algn="l">
              <a:lnSpc>
                <a:spcPct val="90000"/>
              </a:lnSpc>
              <a:spcBef>
                <a:spcPts val="406"/>
              </a:spcBef>
              <a:spcAft>
                <a:spcPts val="0"/>
              </a:spcAft>
              <a:buClr>
                <a:schemeClr val="dk1"/>
              </a:buClr>
              <a:buSzPts val="1800"/>
              <a:buChar char="•"/>
              <a:defRPr/>
            </a:lvl9pPr>
          </a:lstStyle>
          <a:p>
            <a:endParaRPr/>
          </a:p>
        </p:txBody>
      </p:sp>
      <p:sp>
        <p:nvSpPr>
          <p:cNvPr id="104" name="Google Shape;104;p20"/>
          <p:cNvSpPr txBox="1">
            <a:spLocks noGrp="1"/>
          </p:cNvSpPr>
          <p:nvPr>
            <p:ph type="dt" idx="10"/>
          </p:nvPr>
        </p:nvSpPr>
        <p:spPr>
          <a:xfrm>
            <a:off x="681038" y="6356351"/>
            <a:ext cx="22288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20"/>
          <p:cNvSpPr txBox="1">
            <a:spLocks noGrp="1"/>
          </p:cNvSpPr>
          <p:nvPr>
            <p:ph type="ftr" idx="11"/>
          </p:nvPr>
        </p:nvSpPr>
        <p:spPr>
          <a:xfrm>
            <a:off x="3281363" y="6356351"/>
            <a:ext cx="3343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20"/>
          <p:cNvSpPr txBox="1">
            <a:spLocks noGrp="1"/>
          </p:cNvSpPr>
          <p:nvPr>
            <p:ph type="sldNum" idx="12"/>
          </p:nvPr>
        </p:nvSpPr>
        <p:spPr>
          <a:xfrm>
            <a:off x="6996113" y="6356351"/>
            <a:ext cx="22288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75"/>
              <a:buFont typeface="Arial"/>
              <a:buNone/>
              <a:defRPr sz="975"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75"/>
              <a:buFont typeface="Arial"/>
              <a:buNone/>
              <a:defRPr sz="975"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75"/>
              <a:buFont typeface="Arial"/>
              <a:buNone/>
              <a:defRPr sz="975"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75"/>
              <a:buFont typeface="Arial"/>
              <a:buNone/>
              <a:defRPr sz="975"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75"/>
              <a:buFont typeface="Arial"/>
              <a:buNone/>
              <a:defRPr sz="975"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75"/>
              <a:buFont typeface="Arial"/>
              <a:buNone/>
              <a:defRPr sz="975"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75"/>
              <a:buFont typeface="Arial"/>
              <a:buNone/>
              <a:defRPr sz="975"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75"/>
              <a:buFont typeface="Arial"/>
              <a:buNone/>
              <a:defRPr sz="975"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75"/>
              <a:buFont typeface="Arial"/>
              <a:buNone/>
              <a:defRPr sz="975"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grpSp>
        <p:nvGrpSpPr>
          <p:cNvPr id="107" name="Google Shape;107;p20"/>
          <p:cNvGrpSpPr/>
          <p:nvPr/>
        </p:nvGrpSpPr>
        <p:grpSpPr>
          <a:xfrm>
            <a:off x="0" y="5577"/>
            <a:ext cx="9930138" cy="1163656"/>
            <a:chOff x="-330200" y="-10230"/>
            <a:chExt cx="8978901" cy="1052186"/>
          </a:xfrm>
        </p:grpSpPr>
        <p:pic>
          <p:nvPicPr>
            <p:cNvPr id="108" name="Google Shape;108;p20"/>
            <p:cNvPicPr preferRelativeResize="0"/>
            <p:nvPr/>
          </p:nvPicPr>
          <p:blipFill rotWithShape="1">
            <a:blip r:embed="rId2">
              <a:alphaModFix/>
            </a:blip>
            <a:srcRect/>
            <a:stretch/>
          </p:blipFill>
          <p:spPr>
            <a:xfrm>
              <a:off x="7748987" y="-10230"/>
              <a:ext cx="899714" cy="1052186"/>
            </a:xfrm>
            <a:prstGeom prst="rect">
              <a:avLst/>
            </a:prstGeom>
            <a:noFill/>
            <a:ln>
              <a:noFill/>
            </a:ln>
          </p:spPr>
        </p:pic>
        <p:cxnSp>
          <p:nvCxnSpPr>
            <p:cNvPr id="109" name="Google Shape;109;p20"/>
            <p:cNvCxnSpPr/>
            <p:nvPr/>
          </p:nvCxnSpPr>
          <p:spPr>
            <a:xfrm>
              <a:off x="-330200" y="585628"/>
              <a:ext cx="7988300" cy="0"/>
            </a:xfrm>
            <a:prstGeom prst="straightConnector1">
              <a:avLst/>
            </a:prstGeom>
            <a:noFill/>
            <a:ln w="57150" cap="flat" cmpd="sng">
              <a:solidFill>
                <a:srgbClr val="0070C0"/>
              </a:solidFill>
              <a:prstDash val="solid"/>
              <a:round/>
              <a:headEnd type="none" w="sm" len="sm"/>
              <a:tailEnd type="none" w="sm" len="sm"/>
            </a:ln>
          </p:spPr>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白紙" type="blank">
  <p:cSld name="BLANK">
    <p:spTree>
      <p:nvGrpSpPr>
        <p:cNvPr id="1" name="Shape 20"/>
        <p:cNvGrpSpPr/>
        <p:nvPr/>
      </p:nvGrpSpPr>
      <p:grpSpPr>
        <a:xfrm>
          <a:off x="0" y="0"/>
          <a:ext cx="0" cy="0"/>
          <a:chOff x="0" y="0"/>
          <a:chExt cx="0" cy="0"/>
        </a:xfrm>
      </p:grpSpPr>
      <p:sp>
        <p:nvSpPr>
          <p:cNvPr id="21" name="Google Shape;21;p10"/>
          <p:cNvSpPr txBox="1">
            <a:spLocks noGrp="1"/>
          </p:cNvSpPr>
          <p:nvPr>
            <p:ph type="dt" idx="10"/>
          </p:nvPr>
        </p:nvSpPr>
        <p:spPr>
          <a:xfrm>
            <a:off x="681038" y="6356351"/>
            <a:ext cx="22288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0"/>
          <p:cNvSpPr txBox="1">
            <a:spLocks noGrp="1"/>
          </p:cNvSpPr>
          <p:nvPr>
            <p:ph type="ftr" idx="11"/>
          </p:nvPr>
        </p:nvSpPr>
        <p:spPr>
          <a:xfrm>
            <a:off x="3281363" y="6356351"/>
            <a:ext cx="3343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0"/>
          <p:cNvSpPr txBox="1">
            <a:spLocks noGrp="1"/>
          </p:cNvSpPr>
          <p:nvPr>
            <p:ph type="sldNum" idx="12"/>
          </p:nvPr>
        </p:nvSpPr>
        <p:spPr>
          <a:xfrm>
            <a:off x="7572219" y="6356872"/>
            <a:ext cx="22288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75"/>
              <a:buFont typeface="Arial"/>
              <a:buNone/>
              <a:defRPr sz="1800" b="0" i="0" u="none" strike="noStrike" cap="none">
                <a:solidFill>
                  <a:srgbClr val="116FB6"/>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75"/>
              <a:buFont typeface="Arial"/>
              <a:buNone/>
              <a:defRPr sz="1800" b="0" i="0" u="none" strike="noStrike" cap="none">
                <a:solidFill>
                  <a:srgbClr val="116FB6"/>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75"/>
              <a:buFont typeface="Arial"/>
              <a:buNone/>
              <a:defRPr sz="1800" b="0" i="0" u="none" strike="noStrike" cap="none">
                <a:solidFill>
                  <a:srgbClr val="116FB6"/>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75"/>
              <a:buFont typeface="Arial"/>
              <a:buNone/>
              <a:defRPr sz="1800" b="0" i="0" u="none" strike="noStrike" cap="none">
                <a:solidFill>
                  <a:srgbClr val="116FB6"/>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75"/>
              <a:buFont typeface="Arial"/>
              <a:buNone/>
              <a:defRPr sz="1800" b="0" i="0" u="none" strike="noStrike" cap="none">
                <a:solidFill>
                  <a:srgbClr val="116FB6"/>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75"/>
              <a:buFont typeface="Arial"/>
              <a:buNone/>
              <a:defRPr sz="1800" b="0" i="0" u="none" strike="noStrike" cap="none">
                <a:solidFill>
                  <a:srgbClr val="116FB6"/>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75"/>
              <a:buFont typeface="Arial"/>
              <a:buNone/>
              <a:defRPr sz="1800" b="0" i="0" u="none" strike="noStrike" cap="none">
                <a:solidFill>
                  <a:srgbClr val="116FB6"/>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75"/>
              <a:buFont typeface="Arial"/>
              <a:buNone/>
              <a:defRPr sz="1800" b="0" i="0" u="none" strike="noStrike" cap="none">
                <a:solidFill>
                  <a:srgbClr val="116FB6"/>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75"/>
              <a:buFont typeface="Arial"/>
              <a:buNone/>
              <a:defRPr sz="1800" b="0" i="0" u="none" strike="noStrike" cap="none">
                <a:solidFill>
                  <a:srgbClr val="116FB6"/>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タイトルとコンテンツ" type="obj">
  <p:cSld name="OBJECT">
    <p:spTree>
      <p:nvGrpSpPr>
        <p:cNvPr id="1" name="Shape 24"/>
        <p:cNvGrpSpPr/>
        <p:nvPr/>
      </p:nvGrpSpPr>
      <p:grpSpPr>
        <a:xfrm>
          <a:off x="0" y="0"/>
          <a:ext cx="0" cy="0"/>
          <a:chOff x="0" y="0"/>
          <a:chExt cx="0" cy="0"/>
        </a:xfrm>
      </p:grpSpPr>
      <p:sp>
        <p:nvSpPr>
          <p:cNvPr id="25" name="Google Shape;25;p12"/>
          <p:cNvSpPr txBox="1">
            <a:spLocks noGrp="1"/>
          </p:cNvSpPr>
          <p:nvPr>
            <p:ph type="title"/>
          </p:nvPr>
        </p:nvSpPr>
        <p:spPr>
          <a:xfrm>
            <a:off x="681038" y="365126"/>
            <a:ext cx="8543925"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18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6" name="Google Shape;26;p12"/>
          <p:cNvSpPr txBox="1">
            <a:spLocks noGrp="1"/>
          </p:cNvSpPr>
          <p:nvPr>
            <p:ph type="body" idx="1"/>
          </p:nvPr>
        </p:nvSpPr>
        <p:spPr>
          <a:xfrm>
            <a:off x="681038" y="1825625"/>
            <a:ext cx="8543925"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13"/>
              </a:spcBef>
              <a:spcAft>
                <a:spcPts val="0"/>
              </a:spcAft>
              <a:buClr>
                <a:schemeClr val="dk1"/>
              </a:buClr>
              <a:buSzPts val="1800"/>
              <a:buChar char="•"/>
              <a:defRPr/>
            </a:lvl1pPr>
            <a:lvl2pPr marL="914400" lvl="1" indent="-342900" algn="l">
              <a:lnSpc>
                <a:spcPct val="90000"/>
              </a:lnSpc>
              <a:spcBef>
                <a:spcPts val="406"/>
              </a:spcBef>
              <a:spcAft>
                <a:spcPts val="0"/>
              </a:spcAft>
              <a:buClr>
                <a:schemeClr val="dk1"/>
              </a:buClr>
              <a:buSzPts val="1800"/>
              <a:buChar char="•"/>
              <a:defRPr/>
            </a:lvl2pPr>
            <a:lvl3pPr marL="1371600" lvl="2" indent="-342900" algn="l">
              <a:lnSpc>
                <a:spcPct val="90000"/>
              </a:lnSpc>
              <a:spcBef>
                <a:spcPts val="406"/>
              </a:spcBef>
              <a:spcAft>
                <a:spcPts val="0"/>
              </a:spcAft>
              <a:buClr>
                <a:schemeClr val="dk1"/>
              </a:buClr>
              <a:buSzPts val="1800"/>
              <a:buChar char="•"/>
              <a:defRPr/>
            </a:lvl3pPr>
            <a:lvl4pPr marL="1828800" lvl="3" indent="-342900" algn="l">
              <a:lnSpc>
                <a:spcPct val="90000"/>
              </a:lnSpc>
              <a:spcBef>
                <a:spcPts val="406"/>
              </a:spcBef>
              <a:spcAft>
                <a:spcPts val="0"/>
              </a:spcAft>
              <a:buClr>
                <a:schemeClr val="dk1"/>
              </a:buClr>
              <a:buSzPts val="1800"/>
              <a:buChar char="•"/>
              <a:defRPr/>
            </a:lvl4pPr>
            <a:lvl5pPr marL="2286000" lvl="4" indent="-342900" algn="l">
              <a:lnSpc>
                <a:spcPct val="90000"/>
              </a:lnSpc>
              <a:spcBef>
                <a:spcPts val="406"/>
              </a:spcBef>
              <a:spcAft>
                <a:spcPts val="0"/>
              </a:spcAft>
              <a:buClr>
                <a:schemeClr val="dk1"/>
              </a:buClr>
              <a:buSzPts val="1800"/>
              <a:buChar char="•"/>
              <a:defRPr/>
            </a:lvl5pPr>
            <a:lvl6pPr marL="2743200" lvl="5" indent="-342900" algn="l">
              <a:lnSpc>
                <a:spcPct val="90000"/>
              </a:lnSpc>
              <a:spcBef>
                <a:spcPts val="406"/>
              </a:spcBef>
              <a:spcAft>
                <a:spcPts val="0"/>
              </a:spcAft>
              <a:buClr>
                <a:schemeClr val="dk1"/>
              </a:buClr>
              <a:buSzPts val="1800"/>
              <a:buChar char="•"/>
              <a:defRPr/>
            </a:lvl6pPr>
            <a:lvl7pPr marL="3200400" lvl="6" indent="-342900" algn="l">
              <a:lnSpc>
                <a:spcPct val="90000"/>
              </a:lnSpc>
              <a:spcBef>
                <a:spcPts val="406"/>
              </a:spcBef>
              <a:spcAft>
                <a:spcPts val="0"/>
              </a:spcAft>
              <a:buClr>
                <a:schemeClr val="dk1"/>
              </a:buClr>
              <a:buSzPts val="1800"/>
              <a:buChar char="•"/>
              <a:defRPr/>
            </a:lvl7pPr>
            <a:lvl8pPr marL="3657600" lvl="7" indent="-342900" algn="l">
              <a:lnSpc>
                <a:spcPct val="90000"/>
              </a:lnSpc>
              <a:spcBef>
                <a:spcPts val="406"/>
              </a:spcBef>
              <a:spcAft>
                <a:spcPts val="0"/>
              </a:spcAft>
              <a:buClr>
                <a:schemeClr val="dk1"/>
              </a:buClr>
              <a:buSzPts val="1800"/>
              <a:buChar char="•"/>
              <a:defRPr/>
            </a:lvl8pPr>
            <a:lvl9pPr marL="4114800" lvl="8" indent="-342900" algn="l">
              <a:lnSpc>
                <a:spcPct val="90000"/>
              </a:lnSpc>
              <a:spcBef>
                <a:spcPts val="406"/>
              </a:spcBef>
              <a:spcAft>
                <a:spcPts val="0"/>
              </a:spcAft>
              <a:buClr>
                <a:schemeClr val="dk1"/>
              </a:buClr>
              <a:buSzPts val="1800"/>
              <a:buChar char="•"/>
              <a:defRPr/>
            </a:lvl9pPr>
          </a:lstStyle>
          <a:p>
            <a:endParaRPr/>
          </a:p>
        </p:txBody>
      </p:sp>
      <p:sp>
        <p:nvSpPr>
          <p:cNvPr id="27" name="Google Shape;27;p12"/>
          <p:cNvSpPr txBox="1">
            <a:spLocks noGrp="1"/>
          </p:cNvSpPr>
          <p:nvPr>
            <p:ph type="dt" idx="10"/>
          </p:nvPr>
        </p:nvSpPr>
        <p:spPr>
          <a:xfrm>
            <a:off x="681038" y="6356351"/>
            <a:ext cx="22288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2"/>
          <p:cNvSpPr txBox="1">
            <a:spLocks noGrp="1"/>
          </p:cNvSpPr>
          <p:nvPr>
            <p:ph type="ftr" idx="11"/>
          </p:nvPr>
        </p:nvSpPr>
        <p:spPr>
          <a:xfrm>
            <a:off x="3281363" y="6356351"/>
            <a:ext cx="3343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2"/>
          <p:cNvSpPr txBox="1">
            <a:spLocks noGrp="1"/>
          </p:cNvSpPr>
          <p:nvPr>
            <p:ph type="sldNum" idx="12"/>
          </p:nvPr>
        </p:nvSpPr>
        <p:spPr>
          <a:xfrm>
            <a:off x="6996113" y="6356351"/>
            <a:ext cx="22288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75"/>
              <a:buFont typeface="Arial"/>
              <a:buNone/>
              <a:defRPr sz="975"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75"/>
              <a:buFont typeface="Arial"/>
              <a:buNone/>
              <a:defRPr sz="975"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75"/>
              <a:buFont typeface="Arial"/>
              <a:buNone/>
              <a:defRPr sz="975"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75"/>
              <a:buFont typeface="Arial"/>
              <a:buNone/>
              <a:defRPr sz="975"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75"/>
              <a:buFont typeface="Arial"/>
              <a:buNone/>
              <a:defRPr sz="975"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75"/>
              <a:buFont typeface="Arial"/>
              <a:buNone/>
              <a:defRPr sz="975"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75"/>
              <a:buFont typeface="Arial"/>
              <a:buNone/>
              <a:defRPr sz="975"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75"/>
              <a:buFont typeface="Arial"/>
              <a:buNone/>
              <a:defRPr sz="975"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75"/>
              <a:buFont typeface="Arial"/>
              <a:buNone/>
              <a:defRPr sz="975"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grpSp>
        <p:nvGrpSpPr>
          <p:cNvPr id="30" name="Google Shape;30;p12"/>
          <p:cNvGrpSpPr/>
          <p:nvPr/>
        </p:nvGrpSpPr>
        <p:grpSpPr>
          <a:xfrm>
            <a:off x="0" y="5577"/>
            <a:ext cx="9930138" cy="1163656"/>
            <a:chOff x="-330200" y="-10230"/>
            <a:chExt cx="8978901" cy="1052186"/>
          </a:xfrm>
        </p:grpSpPr>
        <p:pic>
          <p:nvPicPr>
            <p:cNvPr id="31" name="Google Shape;31;p12"/>
            <p:cNvPicPr preferRelativeResize="0"/>
            <p:nvPr/>
          </p:nvPicPr>
          <p:blipFill rotWithShape="1">
            <a:blip r:embed="rId2">
              <a:alphaModFix/>
            </a:blip>
            <a:srcRect/>
            <a:stretch/>
          </p:blipFill>
          <p:spPr>
            <a:xfrm>
              <a:off x="7748987" y="-10230"/>
              <a:ext cx="899714" cy="1052186"/>
            </a:xfrm>
            <a:prstGeom prst="rect">
              <a:avLst/>
            </a:prstGeom>
            <a:noFill/>
            <a:ln>
              <a:noFill/>
            </a:ln>
          </p:spPr>
        </p:pic>
        <p:cxnSp>
          <p:nvCxnSpPr>
            <p:cNvPr id="32" name="Google Shape;32;p12"/>
            <p:cNvCxnSpPr/>
            <p:nvPr/>
          </p:nvCxnSpPr>
          <p:spPr>
            <a:xfrm>
              <a:off x="-330200" y="585628"/>
              <a:ext cx="7988300" cy="0"/>
            </a:xfrm>
            <a:prstGeom prst="straightConnector1">
              <a:avLst/>
            </a:prstGeom>
            <a:noFill/>
            <a:ln w="57150" cap="flat" cmpd="sng">
              <a:solidFill>
                <a:srgbClr val="0070C0"/>
              </a:solidFill>
              <a:prstDash val="solid"/>
              <a:round/>
              <a:headEnd type="none" w="sm" len="sm"/>
              <a:tailEnd type="none" w="sm" len="sm"/>
            </a:ln>
          </p:spPr>
        </p:cxn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セクション見出し" type="secHead">
  <p:cSld name="SECTION_HEADER">
    <p:spTree>
      <p:nvGrpSpPr>
        <p:cNvPr id="1" name="Shape 33"/>
        <p:cNvGrpSpPr/>
        <p:nvPr/>
      </p:nvGrpSpPr>
      <p:grpSpPr>
        <a:xfrm>
          <a:off x="0" y="0"/>
          <a:ext cx="0" cy="0"/>
          <a:chOff x="0" y="0"/>
          <a:chExt cx="0" cy="0"/>
        </a:xfrm>
      </p:grpSpPr>
      <p:sp>
        <p:nvSpPr>
          <p:cNvPr id="34" name="Google Shape;34;p13"/>
          <p:cNvSpPr txBox="1">
            <a:spLocks noGrp="1"/>
          </p:cNvSpPr>
          <p:nvPr>
            <p:ph type="title"/>
          </p:nvPr>
        </p:nvSpPr>
        <p:spPr>
          <a:xfrm>
            <a:off x="675878" y="1709739"/>
            <a:ext cx="8543925" cy="2852737"/>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dk1"/>
              </a:buClr>
              <a:buSzPts val="4875"/>
              <a:buFont typeface="Arial"/>
              <a:buNone/>
              <a:defRPr sz="487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5" name="Google Shape;35;p13"/>
          <p:cNvSpPr txBox="1">
            <a:spLocks noGrp="1"/>
          </p:cNvSpPr>
          <p:nvPr>
            <p:ph type="body" idx="1"/>
          </p:nvPr>
        </p:nvSpPr>
        <p:spPr>
          <a:xfrm>
            <a:off x="675878" y="4589464"/>
            <a:ext cx="8543925"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13"/>
              </a:spcBef>
              <a:spcAft>
                <a:spcPts val="0"/>
              </a:spcAft>
              <a:buClr>
                <a:srgbClr val="888888"/>
              </a:buClr>
              <a:buSzPts val="1950"/>
              <a:buNone/>
              <a:defRPr sz="1950">
                <a:solidFill>
                  <a:srgbClr val="888888"/>
                </a:solidFill>
              </a:defRPr>
            </a:lvl1pPr>
            <a:lvl2pPr marL="914400" lvl="1" indent="-228600" algn="l">
              <a:lnSpc>
                <a:spcPct val="90000"/>
              </a:lnSpc>
              <a:spcBef>
                <a:spcPts val="406"/>
              </a:spcBef>
              <a:spcAft>
                <a:spcPts val="0"/>
              </a:spcAft>
              <a:buClr>
                <a:srgbClr val="888888"/>
              </a:buClr>
              <a:buSzPts val="1625"/>
              <a:buNone/>
              <a:defRPr sz="1625">
                <a:solidFill>
                  <a:srgbClr val="888888"/>
                </a:solidFill>
              </a:defRPr>
            </a:lvl2pPr>
            <a:lvl3pPr marL="1371600" lvl="2" indent="-228600" algn="l">
              <a:lnSpc>
                <a:spcPct val="90000"/>
              </a:lnSpc>
              <a:spcBef>
                <a:spcPts val="406"/>
              </a:spcBef>
              <a:spcAft>
                <a:spcPts val="0"/>
              </a:spcAft>
              <a:buClr>
                <a:srgbClr val="888888"/>
              </a:buClr>
              <a:buSzPts val="1463"/>
              <a:buNone/>
              <a:defRPr sz="1463">
                <a:solidFill>
                  <a:srgbClr val="888888"/>
                </a:solidFill>
              </a:defRPr>
            </a:lvl3pPr>
            <a:lvl4pPr marL="1828800" lvl="3" indent="-228600" algn="l">
              <a:lnSpc>
                <a:spcPct val="90000"/>
              </a:lnSpc>
              <a:spcBef>
                <a:spcPts val="406"/>
              </a:spcBef>
              <a:spcAft>
                <a:spcPts val="0"/>
              </a:spcAft>
              <a:buClr>
                <a:srgbClr val="888888"/>
              </a:buClr>
              <a:buSzPts val="1300"/>
              <a:buNone/>
              <a:defRPr sz="1300">
                <a:solidFill>
                  <a:srgbClr val="888888"/>
                </a:solidFill>
              </a:defRPr>
            </a:lvl4pPr>
            <a:lvl5pPr marL="2286000" lvl="4" indent="-228600" algn="l">
              <a:lnSpc>
                <a:spcPct val="90000"/>
              </a:lnSpc>
              <a:spcBef>
                <a:spcPts val="406"/>
              </a:spcBef>
              <a:spcAft>
                <a:spcPts val="0"/>
              </a:spcAft>
              <a:buClr>
                <a:srgbClr val="888888"/>
              </a:buClr>
              <a:buSzPts val="1300"/>
              <a:buNone/>
              <a:defRPr sz="1300">
                <a:solidFill>
                  <a:srgbClr val="888888"/>
                </a:solidFill>
              </a:defRPr>
            </a:lvl5pPr>
            <a:lvl6pPr marL="2743200" lvl="5" indent="-228600" algn="l">
              <a:lnSpc>
                <a:spcPct val="90000"/>
              </a:lnSpc>
              <a:spcBef>
                <a:spcPts val="406"/>
              </a:spcBef>
              <a:spcAft>
                <a:spcPts val="0"/>
              </a:spcAft>
              <a:buClr>
                <a:srgbClr val="888888"/>
              </a:buClr>
              <a:buSzPts val="1300"/>
              <a:buNone/>
              <a:defRPr sz="1300">
                <a:solidFill>
                  <a:srgbClr val="888888"/>
                </a:solidFill>
              </a:defRPr>
            </a:lvl6pPr>
            <a:lvl7pPr marL="3200400" lvl="6" indent="-228600" algn="l">
              <a:lnSpc>
                <a:spcPct val="90000"/>
              </a:lnSpc>
              <a:spcBef>
                <a:spcPts val="406"/>
              </a:spcBef>
              <a:spcAft>
                <a:spcPts val="0"/>
              </a:spcAft>
              <a:buClr>
                <a:srgbClr val="888888"/>
              </a:buClr>
              <a:buSzPts val="1300"/>
              <a:buNone/>
              <a:defRPr sz="1300">
                <a:solidFill>
                  <a:srgbClr val="888888"/>
                </a:solidFill>
              </a:defRPr>
            </a:lvl7pPr>
            <a:lvl8pPr marL="3657600" lvl="7" indent="-228600" algn="l">
              <a:lnSpc>
                <a:spcPct val="90000"/>
              </a:lnSpc>
              <a:spcBef>
                <a:spcPts val="406"/>
              </a:spcBef>
              <a:spcAft>
                <a:spcPts val="0"/>
              </a:spcAft>
              <a:buClr>
                <a:srgbClr val="888888"/>
              </a:buClr>
              <a:buSzPts val="1300"/>
              <a:buNone/>
              <a:defRPr sz="1300">
                <a:solidFill>
                  <a:srgbClr val="888888"/>
                </a:solidFill>
              </a:defRPr>
            </a:lvl8pPr>
            <a:lvl9pPr marL="4114800" lvl="8" indent="-228600" algn="l">
              <a:lnSpc>
                <a:spcPct val="90000"/>
              </a:lnSpc>
              <a:spcBef>
                <a:spcPts val="406"/>
              </a:spcBef>
              <a:spcAft>
                <a:spcPts val="0"/>
              </a:spcAft>
              <a:buClr>
                <a:srgbClr val="888888"/>
              </a:buClr>
              <a:buSzPts val="1300"/>
              <a:buNone/>
              <a:defRPr sz="1300">
                <a:solidFill>
                  <a:srgbClr val="888888"/>
                </a:solidFill>
              </a:defRPr>
            </a:lvl9pPr>
          </a:lstStyle>
          <a:p>
            <a:endParaRPr/>
          </a:p>
        </p:txBody>
      </p:sp>
      <p:sp>
        <p:nvSpPr>
          <p:cNvPr id="36" name="Google Shape;36;p13"/>
          <p:cNvSpPr txBox="1">
            <a:spLocks noGrp="1"/>
          </p:cNvSpPr>
          <p:nvPr>
            <p:ph type="dt" idx="10"/>
          </p:nvPr>
        </p:nvSpPr>
        <p:spPr>
          <a:xfrm>
            <a:off x="681038" y="6356351"/>
            <a:ext cx="22288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3"/>
          <p:cNvSpPr txBox="1">
            <a:spLocks noGrp="1"/>
          </p:cNvSpPr>
          <p:nvPr>
            <p:ph type="ftr" idx="11"/>
          </p:nvPr>
        </p:nvSpPr>
        <p:spPr>
          <a:xfrm>
            <a:off x="3281363" y="6356351"/>
            <a:ext cx="3343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3"/>
          <p:cNvSpPr txBox="1">
            <a:spLocks noGrp="1"/>
          </p:cNvSpPr>
          <p:nvPr>
            <p:ph type="sldNum" idx="12"/>
          </p:nvPr>
        </p:nvSpPr>
        <p:spPr>
          <a:xfrm>
            <a:off x="6996113" y="6356351"/>
            <a:ext cx="22288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75"/>
              <a:buFont typeface="Arial"/>
              <a:buNone/>
              <a:defRPr sz="975"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75"/>
              <a:buFont typeface="Arial"/>
              <a:buNone/>
              <a:defRPr sz="975"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75"/>
              <a:buFont typeface="Arial"/>
              <a:buNone/>
              <a:defRPr sz="975"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75"/>
              <a:buFont typeface="Arial"/>
              <a:buNone/>
              <a:defRPr sz="975"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75"/>
              <a:buFont typeface="Arial"/>
              <a:buNone/>
              <a:defRPr sz="975"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75"/>
              <a:buFont typeface="Arial"/>
              <a:buNone/>
              <a:defRPr sz="975"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75"/>
              <a:buFont typeface="Arial"/>
              <a:buNone/>
              <a:defRPr sz="975"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75"/>
              <a:buFont typeface="Arial"/>
              <a:buNone/>
              <a:defRPr sz="975"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75"/>
              <a:buFont typeface="Arial"/>
              <a:buNone/>
              <a:defRPr sz="975"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grpSp>
        <p:nvGrpSpPr>
          <p:cNvPr id="39" name="Google Shape;39;p13"/>
          <p:cNvGrpSpPr/>
          <p:nvPr/>
        </p:nvGrpSpPr>
        <p:grpSpPr>
          <a:xfrm>
            <a:off x="0" y="5577"/>
            <a:ext cx="9930138" cy="1163656"/>
            <a:chOff x="-330200" y="-10230"/>
            <a:chExt cx="8978901" cy="1052186"/>
          </a:xfrm>
        </p:grpSpPr>
        <p:pic>
          <p:nvPicPr>
            <p:cNvPr id="40" name="Google Shape;40;p13"/>
            <p:cNvPicPr preferRelativeResize="0"/>
            <p:nvPr/>
          </p:nvPicPr>
          <p:blipFill rotWithShape="1">
            <a:blip r:embed="rId2">
              <a:alphaModFix/>
            </a:blip>
            <a:srcRect/>
            <a:stretch/>
          </p:blipFill>
          <p:spPr>
            <a:xfrm>
              <a:off x="7748987" y="-10230"/>
              <a:ext cx="899714" cy="1052186"/>
            </a:xfrm>
            <a:prstGeom prst="rect">
              <a:avLst/>
            </a:prstGeom>
            <a:noFill/>
            <a:ln>
              <a:noFill/>
            </a:ln>
          </p:spPr>
        </p:pic>
        <p:cxnSp>
          <p:nvCxnSpPr>
            <p:cNvPr id="41" name="Google Shape;41;p13"/>
            <p:cNvCxnSpPr/>
            <p:nvPr/>
          </p:nvCxnSpPr>
          <p:spPr>
            <a:xfrm>
              <a:off x="-330200" y="585628"/>
              <a:ext cx="7988300" cy="0"/>
            </a:xfrm>
            <a:prstGeom prst="straightConnector1">
              <a:avLst/>
            </a:prstGeom>
            <a:noFill/>
            <a:ln w="57150" cap="flat" cmpd="sng">
              <a:solidFill>
                <a:srgbClr val="0070C0"/>
              </a:solidFill>
              <a:prstDash val="solid"/>
              <a:round/>
              <a:headEnd type="none" w="sm" len="sm"/>
              <a:tailEnd type="none" w="sm" len="sm"/>
            </a:ln>
          </p:spPr>
        </p:cxn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 つのコンテンツ" type="twoObj">
  <p:cSld name="TWO_OBJECTS">
    <p:spTree>
      <p:nvGrpSpPr>
        <p:cNvPr id="1" name="Shape 42"/>
        <p:cNvGrpSpPr/>
        <p:nvPr/>
      </p:nvGrpSpPr>
      <p:grpSpPr>
        <a:xfrm>
          <a:off x="0" y="0"/>
          <a:ext cx="0" cy="0"/>
          <a:chOff x="0" y="0"/>
          <a:chExt cx="0" cy="0"/>
        </a:xfrm>
      </p:grpSpPr>
      <p:sp>
        <p:nvSpPr>
          <p:cNvPr id="43" name="Google Shape;43;p14"/>
          <p:cNvSpPr txBox="1">
            <a:spLocks noGrp="1"/>
          </p:cNvSpPr>
          <p:nvPr>
            <p:ph type="title"/>
          </p:nvPr>
        </p:nvSpPr>
        <p:spPr>
          <a:xfrm>
            <a:off x="681038" y="365126"/>
            <a:ext cx="8543925"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18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4" name="Google Shape;44;p14"/>
          <p:cNvSpPr txBox="1">
            <a:spLocks noGrp="1"/>
          </p:cNvSpPr>
          <p:nvPr>
            <p:ph type="body" idx="1"/>
          </p:nvPr>
        </p:nvSpPr>
        <p:spPr>
          <a:xfrm>
            <a:off x="681038" y="1825625"/>
            <a:ext cx="421005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13"/>
              </a:spcBef>
              <a:spcAft>
                <a:spcPts val="0"/>
              </a:spcAft>
              <a:buClr>
                <a:schemeClr val="dk1"/>
              </a:buClr>
              <a:buSzPts val="1800"/>
              <a:buChar char="•"/>
              <a:defRPr/>
            </a:lvl1pPr>
            <a:lvl2pPr marL="914400" lvl="1" indent="-342900" algn="l">
              <a:lnSpc>
                <a:spcPct val="90000"/>
              </a:lnSpc>
              <a:spcBef>
                <a:spcPts val="406"/>
              </a:spcBef>
              <a:spcAft>
                <a:spcPts val="0"/>
              </a:spcAft>
              <a:buClr>
                <a:schemeClr val="dk1"/>
              </a:buClr>
              <a:buSzPts val="1800"/>
              <a:buChar char="•"/>
              <a:defRPr/>
            </a:lvl2pPr>
            <a:lvl3pPr marL="1371600" lvl="2" indent="-342900" algn="l">
              <a:lnSpc>
                <a:spcPct val="90000"/>
              </a:lnSpc>
              <a:spcBef>
                <a:spcPts val="406"/>
              </a:spcBef>
              <a:spcAft>
                <a:spcPts val="0"/>
              </a:spcAft>
              <a:buClr>
                <a:schemeClr val="dk1"/>
              </a:buClr>
              <a:buSzPts val="1800"/>
              <a:buChar char="•"/>
              <a:defRPr/>
            </a:lvl3pPr>
            <a:lvl4pPr marL="1828800" lvl="3" indent="-342900" algn="l">
              <a:lnSpc>
                <a:spcPct val="90000"/>
              </a:lnSpc>
              <a:spcBef>
                <a:spcPts val="406"/>
              </a:spcBef>
              <a:spcAft>
                <a:spcPts val="0"/>
              </a:spcAft>
              <a:buClr>
                <a:schemeClr val="dk1"/>
              </a:buClr>
              <a:buSzPts val="1800"/>
              <a:buChar char="•"/>
              <a:defRPr/>
            </a:lvl4pPr>
            <a:lvl5pPr marL="2286000" lvl="4" indent="-342900" algn="l">
              <a:lnSpc>
                <a:spcPct val="90000"/>
              </a:lnSpc>
              <a:spcBef>
                <a:spcPts val="406"/>
              </a:spcBef>
              <a:spcAft>
                <a:spcPts val="0"/>
              </a:spcAft>
              <a:buClr>
                <a:schemeClr val="dk1"/>
              </a:buClr>
              <a:buSzPts val="1800"/>
              <a:buChar char="•"/>
              <a:defRPr/>
            </a:lvl5pPr>
            <a:lvl6pPr marL="2743200" lvl="5" indent="-342900" algn="l">
              <a:lnSpc>
                <a:spcPct val="90000"/>
              </a:lnSpc>
              <a:spcBef>
                <a:spcPts val="406"/>
              </a:spcBef>
              <a:spcAft>
                <a:spcPts val="0"/>
              </a:spcAft>
              <a:buClr>
                <a:schemeClr val="dk1"/>
              </a:buClr>
              <a:buSzPts val="1800"/>
              <a:buChar char="•"/>
              <a:defRPr/>
            </a:lvl6pPr>
            <a:lvl7pPr marL="3200400" lvl="6" indent="-342900" algn="l">
              <a:lnSpc>
                <a:spcPct val="90000"/>
              </a:lnSpc>
              <a:spcBef>
                <a:spcPts val="406"/>
              </a:spcBef>
              <a:spcAft>
                <a:spcPts val="0"/>
              </a:spcAft>
              <a:buClr>
                <a:schemeClr val="dk1"/>
              </a:buClr>
              <a:buSzPts val="1800"/>
              <a:buChar char="•"/>
              <a:defRPr/>
            </a:lvl7pPr>
            <a:lvl8pPr marL="3657600" lvl="7" indent="-342900" algn="l">
              <a:lnSpc>
                <a:spcPct val="90000"/>
              </a:lnSpc>
              <a:spcBef>
                <a:spcPts val="406"/>
              </a:spcBef>
              <a:spcAft>
                <a:spcPts val="0"/>
              </a:spcAft>
              <a:buClr>
                <a:schemeClr val="dk1"/>
              </a:buClr>
              <a:buSzPts val="1800"/>
              <a:buChar char="•"/>
              <a:defRPr/>
            </a:lvl8pPr>
            <a:lvl9pPr marL="4114800" lvl="8" indent="-342900" algn="l">
              <a:lnSpc>
                <a:spcPct val="90000"/>
              </a:lnSpc>
              <a:spcBef>
                <a:spcPts val="406"/>
              </a:spcBef>
              <a:spcAft>
                <a:spcPts val="0"/>
              </a:spcAft>
              <a:buClr>
                <a:schemeClr val="dk1"/>
              </a:buClr>
              <a:buSzPts val="1800"/>
              <a:buChar char="•"/>
              <a:defRPr/>
            </a:lvl9pPr>
          </a:lstStyle>
          <a:p>
            <a:endParaRPr/>
          </a:p>
        </p:txBody>
      </p:sp>
      <p:sp>
        <p:nvSpPr>
          <p:cNvPr id="45" name="Google Shape;45;p14"/>
          <p:cNvSpPr txBox="1">
            <a:spLocks noGrp="1"/>
          </p:cNvSpPr>
          <p:nvPr>
            <p:ph type="body" idx="2"/>
          </p:nvPr>
        </p:nvSpPr>
        <p:spPr>
          <a:xfrm>
            <a:off x="5014913" y="1825625"/>
            <a:ext cx="421005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13"/>
              </a:spcBef>
              <a:spcAft>
                <a:spcPts val="0"/>
              </a:spcAft>
              <a:buClr>
                <a:schemeClr val="dk1"/>
              </a:buClr>
              <a:buSzPts val="1800"/>
              <a:buChar char="•"/>
              <a:defRPr/>
            </a:lvl1pPr>
            <a:lvl2pPr marL="914400" lvl="1" indent="-342900" algn="l">
              <a:lnSpc>
                <a:spcPct val="90000"/>
              </a:lnSpc>
              <a:spcBef>
                <a:spcPts val="406"/>
              </a:spcBef>
              <a:spcAft>
                <a:spcPts val="0"/>
              </a:spcAft>
              <a:buClr>
                <a:schemeClr val="dk1"/>
              </a:buClr>
              <a:buSzPts val="1800"/>
              <a:buChar char="•"/>
              <a:defRPr/>
            </a:lvl2pPr>
            <a:lvl3pPr marL="1371600" lvl="2" indent="-342900" algn="l">
              <a:lnSpc>
                <a:spcPct val="90000"/>
              </a:lnSpc>
              <a:spcBef>
                <a:spcPts val="406"/>
              </a:spcBef>
              <a:spcAft>
                <a:spcPts val="0"/>
              </a:spcAft>
              <a:buClr>
                <a:schemeClr val="dk1"/>
              </a:buClr>
              <a:buSzPts val="1800"/>
              <a:buChar char="•"/>
              <a:defRPr/>
            </a:lvl3pPr>
            <a:lvl4pPr marL="1828800" lvl="3" indent="-342900" algn="l">
              <a:lnSpc>
                <a:spcPct val="90000"/>
              </a:lnSpc>
              <a:spcBef>
                <a:spcPts val="406"/>
              </a:spcBef>
              <a:spcAft>
                <a:spcPts val="0"/>
              </a:spcAft>
              <a:buClr>
                <a:schemeClr val="dk1"/>
              </a:buClr>
              <a:buSzPts val="1800"/>
              <a:buChar char="•"/>
              <a:defRPr/>
            </a:lvl4pPr>
            <a:lvl5pPr marL="2286000" lvl="4" indent="-342900" algn="l">
              <a:lnSpc>
                <a:spcPct val="90000"/>
              </a:lnSpc>
              <a:spcBef>
                <a:spcPts val="406"/>
              </a:spcBef>
              <a:spcAft>
                <a:spcPts val="0"/>
              </a:spcAft>
              <a:buClr>
                <a:schemeClr val="dk1"/>
              </a:buClr>
              <a:buSzPts val="1800"/>
              <a:buChar char="•"/>
              <a:defRPr/>
            </a:lvl5pPr>
            <a:lvl6pPr marL="2743200" lvl="5" indent="-342900" algn="l">
              <a:lnSpc>
                <a:spcPct val="90000"/>
              </a:lnSpc>
              <a:spcBef>
                <a:spcPts val="406"/>
              </a:spcBef>
              <a:spcAft>
                <a:spcPts val="0"/>
              </a:spcAft>
              <a:buClr>
                <a:schemeClr val="dk1"/>
              </a:buClr>
              <a:buSzPts val="1800"/>
              <a:buChar char="•"/>
              <a:defRPr/>
            </a:lvl6pPr>
            <a:lvl7pPr marL="3200400" lvl="6" indent="-342900" algn="l">
              <a:lnSpc>
                <a:spcPct val="90000"/>
              </a:lnSpc>
              <a:spcBef>
                <a:spcPts val="406"/>
              </a:spcBef>
              <a:spcAft>
                <a:spcPts val="0"/>
              </a:spcAft>
              <a:buClr>
                <a:schemeClr val="dk1"/>
              </a:buClr>
              <a:buSzPts val="1800"/>
              <a:buChar char="•"/>
              <a:defRPr/>
            </a:lvl7pPr>
            <a:lvl8pPr marL="3657600" lvl="7" indent="-342900" algn="l">
              <a:lnSpc>
                <a:spcPct val="90000"/>
              </a:lnSpc>
              <a:spcBef>
                <a:spcPts val="406"/>
              </a:spcBef>
              <a:spcAft>
                <a:spcPts val="0"/>
              </a:spcAft>
              <a:buClr>
                <a:schemeClr val="dk1"/>
              </a:buClr>
              <a:buSzPts val="1800"/>
              <a:buChar char="•"/>
              <a:defRPr/>
            </a:lvl8pPr>
            <a:lvl9pPr marL="4114800" lvl="8" indent="-342900" algn="l">
              <a:lnSpc>
                <a:spcPct val="90000"/>
              </a:lnSpc>
              <a:spcBef>
                <a:spcPts val="406"/>
              </a:spcBef>
              <a:spcAft>
                <a:spcPts val="0"/>
              </a:spcAft>
              <a:buClr>
                <a:schemeClr val="dk1"/>
              </a:buClr>
              <a:buSzPts val="1800"/>
              <a:buChar char="•"/>
              <a:defRPr/>
            </a:lvl9pPr>
          </a:lstStyle>
          <a:p>
            <a:endParaRPr/>
          </a:p>
        </p:txBody>
      </p:sp>
      <p:sp>
        <p:nvSpPr>
          <p:cNvPr id="46" name="Google Shape;46;p14"/>
          <p:cNvSpPr txBox="1">
            <a:spLocks noGrp="1"/>
          </p:cNvSpPr>
          <p:nvPr>
            <p:ph type="dt" idx="10"/>
          </p:nvPr>
        </p:nvSpPr>
        <p:spPr>
          <a:xfrm>
            <a:off x="681038" y="6356351"/>
            <a:ext cx="22288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4"/>
          <p:cNvSpPr txBox="1">
            <a:spLocks noGrp="1"/>
          </p:cNvSpPr>
          <p:nvPr>
            <p:ph type="ftr" idx="11"/>
          </p:nvPr>
        </p:nvSpPr>
        <p:spPr>
          <a:xfrm>
            <a:off x="3281363" y="6356351"/>
            <a:ext cx="3343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4"/>
          <p:cNvSpPr txBox="1">
            <a:spLocks noGrp="1"/>
          </p:cNvSpPr>
          <p:nvPr>
            <p:ph type="sldNum" idx="12"/>
          </p:nvPr>
        </p:nvSpPr>
        <p:spPr>
          <a:xfrm>
            <a:off x="6996113" y="6356351"/>
            <a:ext cx="22288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75"/>
              <a:buFont typeface="Arial"/>
              <a:buNone/>
              <a:defRPr sz="975"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75"/>
              <a:buFont typeface="Arial"/>
              <a:buNone/>
              <a:defRPr sz="975"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75"/>
              <a:buFont typeface="Arial"/>
              <a:buNone/>
              <a:defRPr sz="975"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75"/>
              <a:buFont typeface="Arial"/>
              <a:buNone/>
              <a:defRPr sz="975"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75"/>
              <a:buFont typeface="Arial"/>
              <a:buNone/>
              <a:defRPr sz="975"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75"/>
              <a:buFont typeface="Arial"/>
              <a:buNone/>
              <a:defRPr sz="975"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75"/>
              <a:buFont typeface="Arial"/>
              <a:buNone/>
              <a:defRPr sz="975"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75"/>
              <a:buFont typeface="Arial"/>
              <a:buNone/>
              <a:defRPr sz="975"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75"/>
              <a:buFont typeface="Arial"/>
              <a:buNone/>
              <a:defRPr sz="975"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grpSp>
        <p:nvGrpSpPr>
          <p:cNvPr id="49" name="Google Shape;49;p14"/>
          <p:cNvGrpSpPr/>
          <p:nvPr/>
        </p:nvGrpSpPr>
        <p:grpSpPr>
          <a:xfrm>
            <a:off x="0" y="5577"/>
            <a:ext cx="9930138" cy="1163656"/>
            <a:chOff x="-330200" y="-10230"/>
            <a:chExt cx="8978901" cy="1052186"/>
          </a:xfrm>
        </p:grpSpPr>
        <p:pic>
          <p:nvPicPr>
            <p:cNvPr id="50" name="Google Shape;50;p14"/>
            <p:cNvPicPr preferRelativeResize="0"/>
            <p:nvPr/>
          </p:nvPicPr>
          <p:blipFill rotWithShape="1">
            <a:blip r:embed="rId2">
              <a:alphaModFix/>
            </a:blip>
            <a:srcRect/>
            <a:stretch/>
          </p:blipFill>
          <p:spPr>
            <a:xfrm>
              <a:off x="7748987" y="-10230"/>
              <a:ext cx="899714" cy="1052186"/>
            </a:xfrm>
            <a:prstGeom prst="rect">
              <a:avLst/>
            </a:prstGeom>
            <a:noFill/>
            <a:ln>
              <a:noFill/>
            </a:ln>
          </p:spPr>
        </p:pic>
        <p:cxnSp>
          <p:nvCxnSpPr>
            <p:cNvPr id="51" name="Google Shape;51;p14"/>
            <p:cNvCxnSpPr/>
            <p:nvPr/>
          </p:nvCxnSpPr>
          <p:spPr>
            <a:xfrm>
              <a:off x="-330200" y="585628"/>
              <a:ext cx="7988300" cy="0"/>
            </a:xfrm>
            <a:prstGeom prst="straightConnector1">
              <a:avLst/>
            </a:prstGeom>
            <a:noFill/>
            <a:ln w="57150" cap="flat" cmpd="sng">
              <a:solidFill>
                <a:srgbClr val="0070C0"/>
              </a:solidFill>
              <a:prstDash val="solid"/>
              <a:round/>
              <a:headEnd type="none" w="sm" len="sm"/>
              <a:tailEnd type="none" w="sm" len="sm"/>
            </a:ln>
          </p:spPr>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比較" type="twoTxTwoObj">
  <p:cSld name="TWO_OBJECTS_WITH_TEXT">
    <p:spTree>
      <p:nvGrpSpPr>
        <p:cNvPr id="1" name="Shape 52"/>
        <p:cNvGrpSpPr/>
        <p:nvPr/>
      </p:nvGrpSpPr>
      <p:grpSpPr>
        <a:xfrm>
          <a:off x="0" y="0"/>
          <a:ext cx="0" cy="0"/>
          <a:chOff x="0" y="0"/>
          <a:chExt cx="0" cy="0"/>
        </a:xfrm>
      </p:grpSpPr>
      <p:sp>
        <p:nvSpPr>
          <p:cNvPr id="53" name="Google Shape;53;p15"/>
          <p:cNvSpPr txBox="1">
            <a:spLocks noGrp="1"/>
          </p:cNvSpPr>
          <p:nvPr>
            <p:ph type="title"/>
          </p:nvPr>
        </p:nvSpPr>
        <p:spPr>
          <a:xfrm>
            <a:off x="682328" y="365126"/>
            <a:ext cx="8543925"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18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4" name="Google Shape;54;p15"/>
          <p:cNvSpPr txBox="1">
            <a:spLocks noGrp="1"/>
          </p:cNvSpPr>
          <p:nvPr>
            <p:ph type="body" idx="1"/>
          </p:nvPr>
        </p:nvSpPr>
        <p:spPr>
          <a:xfrm>
            <a:off x="682328" y="1681163"/>
            <a:ext cx="4190702"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13"/>
              </a:spcBef>
              <a:spcAft>
                <a:spcPts val="0"/>
              </a:spcAft>
              <a:buClr>
                <a:schemeClr val="dk1"/>
              </a:buClr>
              <a:buSzPts val="1950"/>
              <a:buNone/>
              <a:defRPr sz="1950" b="1"/>
            </a:lvl1pPr>
            <a:lvl2pPr marL="914400" lvl="1" indent="-228600" algn="l">
              <a:lnSpc>
                <a:spcPct val="90000"/>
              </a:lnSpc>
              <a:spcBef>
                <a:spcPts val="406"/>
              </a:spcBef>
              <a:spcAft>
                <a:spcPts val="0"/>
              </a:spcAft>
              <a:buClr>
                <a:schemeClr val="dk1"/>
              </a:buClr>
              <a:buSzPts val="1625"/>
              <a:buNone/>
              <a:defRPr sz="1625" b="1"/>
            </a:lvl2pPr>
            <a:lvl3pPr marL="1371600" lvl="2" indent="-228600" algn="l">
              <a:lnSpc>
                <a:spcPct val="90000"/>
              </a:lnSpc>
              <a:spcBef>
                <a:spcPts val="406"/>
              </a:spcBef>
              <a:spcAft>
                <a:spcPts val="0"/>
              </a:spcAft>
              <a:buClr>
                <a:schemeClr val="dk1"/>
              </a:buClr>
              <a:buSzPts val="1463"/>
              <a:buNone/>
              <a:defRPr sz="1463" b="1"/>
            </a:lvl3pPr>
            <a:lvl4pPr marL="1828800" lvl="3" indent="-228600" algn="l">
              <a:lnSpc>
                <a:spcPct val="90000"/>
              </a:lnSpc>
              <a:spcBef>
                <a:spcPts val="406"/>
              </a:spcBef>
              <a:spcAft>
                <a:spcPts val="0"/>
              </a:spcAft>
              <a:buClr>
                <a:schemeClr val="dk1"/>
              </a:buClr>
              <a:buSzPts val="1300"/>
              <a:buNone/>
              <a:defRPr sz="1300" b="1"/>
            </a:lvl4pPr>
            <a:lvl5pPr marL="2286000" lvl="4" indent="-228600" algn="l">
              <a:lnSpc>
                <a:spcPct val="90000"/>
              </a:lnSpc>
              <a:spcBef>
                <a:spcPts val="406"/>
              </a:spcBef>
              <a:spcAft>
                <a:spcPts val="0"/>
              </a:spcAft>
              <a:buClr>
                <a:schemeClr val="dk1"/>
              </a:buClr>
              <a:buSzPts val="1300"/>
              <a:buNone/>
              <a:defRPr sz="1300" b="1"/>
            </a:lvl5pPr>
            <a:lvl6pPr marL="2743200" lvl="5" indent="-228600" algn="l">
              <a:lnSpc>
                <a:spcPct val="90000"/>
              </a:lnSpc>
              <a:spcBef>
                <a:spcPts val="406"/>
              </a:spcBef>
              <a:spcAft>
                <a:spcPts val="0"/>
              </a:spcAft>
              <a:buClr>
                <a:schemeClr val="dk1"/>
              </a:buClr>
              <a:buSzPts val="1300"/>
              <a:buNone/>
              <a:defRPr sz="1300" b="1"/>
            </a:lvl6pPr>
            <a:lvl7pPr marL="3200400" lvl="6" indent="-228600" algn="l">
              <a:lnSpc>
                <a:spcPct val="90000"/>
              </a:lnSpc>
              <a:spcBef>
                <a:spcPts val="406"/>
              </a:spcBef>
              <a:spcAft>
                <a:spcPts val="0"/>
              </a:spcAft>
              <a:buClr>
                <a:schemeClr val="dk1"/>
              </a:buClr>
              <a:buSzPts val="1300"/>
              <a:buNone/>
              <a:defRPr sz="1300" b="1"/>
            </a:lvl7pPr>
            <a:lvl8pPr marL="3657600" lvl="7" indent="-228600" algn="l">
              <a:lnSpc>
                <a:spcPct val="90000"/>
              </a:lnSpc>
              <a:spcBef>
                <a:spcPts val="406"/>
              </a:spcBef>
              <a:spcAft>
                <a:spcPts val="0"/>
              </a:spcAft>
              <a:buClr>
                <a:schemeClr val="dk1"/>
              </a:buClr>
              <a:buSzPts val="1300"/>
              <a:buNone/>
              <a:defRPr sz="1300" b="1"/>
            </a:lvl8pPr>
            <a:lvl9pPr marL="4114800" lvl="8" indent="-228600" algn="l">
              <a:lnSpc>
                <a:spcPct val="90000"/>
              </a:lnSpc>
              <a:spcBef>
                <a:spcPts val="406"/>
              </a:spcBef>
              <a:spcAft>
                <a:spcPts val="0"/>
              </a:spcAft>
              <a:buClr>
                <a:schemeClr val="dk1"/>
              </a:buClr>
              <a:buSzPts val="1300"/>
              <a:buNone/>
              <a:defRPr sz="1300" b="1"/>
            </a:lvl9pPr>
          </a:lstStyle>
          <a:p>
            <a:endParaRPr/>
          </a:p>
        </p:txBody>
      </p:sp>
      <p:sp>
        <p:nvSpPr>
          <p:cNvPr id="55" name="Google Shape;55;p15"/>
          <p:cNvSpPr txBox="1">
            <a:spLocks noGrp="1"/>
          </p:cNvSpPr>
          <p:nvPr>
            <p:ph type="body" idx="2"/>
          </p:nvPr>
        </p:nvSpPr>
        <p:spPr>
          <a:xfrm>
            <a:off x="682328" y="2505075"/>
            <a:ext cx="4190702"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13"/>
              </a:spcBef>
              <a:spcAft>
                <a:spcPts val="0"/>
              </a:spcAft>
              <a:buClr>
                <a:schemeClr val="dk1"/>
              </a:buClr>
              <a:buSzPts val="1800"/>
              <a:buChar char="•"/>
              <a:defRPr/>
            </a:lvl1pPr>
            <a:lvl2pPr marL="914400" lvl="1" indent="-342900" algn="l">
              <a:lnSpc>
                <a:spcPct val="90000"/>
              </a:lnSpc>
              <a:spcBef>
                <a:spcPts val="406"/>
              </a:spcBef>
              <a:spcAft>
                <a:spcPts val="0"/>
              </a:spcAft>
              <a:buClr>
                <a:schemeClr val="dk1"/>
              </a:buClr>
              <a:buSzPts val="1800"/>
              <a:buChar char="•"/>
              <a:defRPr/>
            </a:lvl2pPr>
            <a:lvl3pPr marL="1371600" lvl="2" indent="-342900" algn="l">
              <a:lnSpc>
                <a:spcPct val="90000"/>
              </a:lnSpc>
              <a:spcBef>
                <a:spcPts val="406"/>
              </a:spcBef>
              <a:spcAft>
                <a:spcPts val="0"/>
              </a:spcAft>
              <a:buClr>
                <a:schemeClr val="dk1"/>
              </a:buClr>
              <a:buSzPts val="1800"/>
              <a:buChar char="•"/>
              <a:defRPr/>
            </a:lvl3pPr>
            <a:lvl4pPr marL="1828800" lvl="3" indent="-342900" algn="l">
              <a:lnSpc>
                <a:spcPct val="90000"/>
              </a:lnSpc>
              <a:spcBef>
                <a:spcPts val="406"/>
              </a:spcBef>
              <a:spcAft>
                <a:spcPts val="0"/>
              </a:spcAft>
              <a:buClr>
                <a:schemeClr val="dk1"/>
              </a:buClr>
              <a:buSzPts val="1800"/>
              <a:buChar char="•"/>
              <a:defRPr/>
            </a:lvl4pPr>
            <a:lvl5pPr marL="2286000" lvl="4" indent="-342900" algn="l">
              <a:lnSpc>
                <a:spcPct val="90000"/>
              </a:lnSpc>
              <a:spcBef>
                <a:spcPts val="406"/>
              </a:spcBef>
              <a:spcAft>
                <a:spcPts val="0"/>
              </a:spcAft>
              <a:buClr>
                <a:schemeClr val="dk1"/>
              </a:buClr>
              <a:buSzPts val="1800"/>
              <a:buChar char="•"/>
              <a:defRPr/>
            </a:lvl5pPr>
            <a:lvl6pPr marL="2743200" lvl="5" indent="-342900" algn="l">
              <a:lnSpc>
                <a:spcPct val="90000"/>
              </a:lnSpc>
              <a:spcBef>
                <a:spcPts val="406"/>
              </a:spcBef>
              <a:spcAft>
                <a:spcPts val="0"/>
              </a:spcAft>
              <a:buClr>
                <a:schemeClr val="dk1"/>
              </a:buClr>
              <a:buSzPts val="1800"/>
              <a:buChar char="•"/>
              <a:defRPr/>
            </a:lvl6pPr>
            <a:lvl7pPr marL="3200400" lvl="6" indent="-342900" algn="l">
              <a:lnSpc>
                <a:spcPct val="90000"/>
              </a:lnSpc>
              <a:spcBef>
                <a:spcPts val="406"/>
              </a:spcBef>
              <a:spcAft>
                <a:spcPts val="0"/>
              </a:spcAft>
              <a:buClr>
                <a:schemeClr val="dk1"/>
              </a:buClr>
              <a:buSzPts val="1800"/>
              <a:buChar char="•"/>
              <a:defRPr/>
            </a:lvl7pPr>
            <a:lvl8pPr marL="3657600" lvl="7" indent="-342900" algn="l">
              <a:lnSpc>
                <a:spcPct val="90000"/>
              </a:lnSpc>
              <a:spcBef>
                <a:spcPts val="406"/>
              </a:spcBef>
              <a:spcAft>
                <a:spcPts val="0"/>
              </a:spcAft>
              <a:buClr>
                <a:schemeClr val="dk1"/>
              </a:buClr>
              <a:buSzPts val="1800"/>
              <a:buChar char="•"/>
              <a:defRPr/>
            </a:lvl8pPr>
            <a:lvl9pPr marL="4114800" lvl="8" indent="-342900" algn="l">
              <a:lnSpc>
                <a:spcPct val="90000"/>
              </a:lnSpc>
              <a:spcBef>
                <a:spcPts val="406"/>
              </a:spcBef>
              <a:spcAft>
                <a:spcPts val="0"/>
              </a:spcAft>
              <a:buClr>
                <a:schemeClr val="dk1"/>
              </a:buClr>
              <a:buSzPts val="1800"/>
              <a:buChar char="•"/>
              <a:defRPr/>
            </a:lvl9pPr>
          </a:lstStyle>
          <a:p>
            <a:endParaRPr/>
          </a:p>
        </p:txBody>
      </p:sp>
      <p:sp>
        <p:nvSpPr>
          <p:cNvPr id="56" name="Google Shape;56;p15"/>
          <p:cNvSpPr txBox="1">
            <a:spLocks noGrp="1"/>
          </p:cNvSpPr>
          <p:nvPr>
            <p:ph type="body" idx="3"/>
          </p:nvPr>
        </p:nvSpPr>
        <p:spPr>
          <a:xfrm>
            <a:off x="5014913" y="1681163"/>
            <a:ext cx="4211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13"/>
              </a:spcBef>
              <a:spcAft>
                <a:spcPts val="0"/>
              </a:spcAft>
              <a:buClr>
                <a:schemeClr val="dk1"/>
              </a:buClr>
              <a:buSzPts val="1950"/>
              <a:buNone/>
              <a:defRPr sz="1950" b="1"/>
            </a:lvl1pPr>
            <a:lvl2pPr marL="914400" lvl="1" indent="-228600" algn="l">
              <a:lnSpc>
                <a:spcPct val="90000"/>
              </a:lnSpc>
              <a:spcBef>
                <a:spcPts val="406"/>
              </a:spcBef>
              <a:spcAft>
                <a:spcPts val="0"/>
              </a:spcAft>
              <a:buClr>
                <a:schemeClr val="dk1"/>
              </a:buClr>
              <a:buSzPts val="1625"/>
              <a:buNone/>
              <a:defRPr sz="1625" b="1"/>
            </a:lvl2pPr>
            <a:lvl3pPr marL="1371600" lvl="2" indent="-228600" algn="l">
              <a:lnSpc>
                <a:spcPct val="90000"/>
              </a:lnSpc>
              <a:spcBef>
                <a:spcPts val="406"/>
              </a:spcBef>
              <a:spcAft>
                <a:spcPts val="0"/>
              </a:spcAft>
              <a:buClr>
                <a:schemeClr val="dk1"/>
              </a:buClr>
              <a:buSzPts val="1463"/>
              <a:buNone/>
              <a:defRPr sz="1463" b="1"/>
            </a:lvl3pPr>
            <a:lvl4pPr marL="1828800" lvl="3" indent="-228600" algn="l">
              <a:lnSpc>
                <a:spcPct val="90000"/>
              </a:lnSpc>
              <a:spcBef>
                <a:spcPts val="406"/>
              </a:spcBef>
              <a:spcAft>
                <a:spcPts val="0"/>
              </a:spcAft>
              <a:buClr>
                <a:schemeClr val="dk1"/>
              </a:buClr>
              <a:buSzPts val="1300"/>
              <a:buNone/>
              <a:defRPr sz="1300" b="1"/>
            </a:lvl4pPr>
            <a:lvl5pPr marL="2286000" lvl="4" indent="-228600" algn="l">
              <a:lnSpc>
                <a:spcPct val="90000"/>
              </a:lnSpc>
              <a:spcBef>
                <a:spcPts val="406"/>
              </a:spcBef>
              <a:spcAft>
                <a:spcPts val="0"/>
              </a:spcAft>
              <a:buClr>
                <a:schemeClr val="dk1"/>
              </a:buClr>
              <a:buSzPts val="1300"/>
              <a:buNone/>
              <a:defRPr sz="1300" b="1"/>
            </a:lvl5pPr>
            <a:lvl6pPr marL="2743200" lvl="5" indent="-228600" algn="l">
              <a:lnSpc>
                <a:spcPct val="90000"/>
              </a:lnSpc>
              <a:spcBef>
                <a:spcPts val="406"/>
              </a:spcBef>
              <a:spcAft>
                <a:spcPts val="0"/>
              </a:spcAft>
              <a:buClr>
                <a:schemeClr val="dk1"/>
              </a:buClr>
              <a:buSzPts val="1300"/>
              <a:buNone/>
              <a:defRPr sz="1300" b="1"/>
            </a:lvl6pPr>
            <a:lvl7pPr marL="3200400" lvl="6" indent="-228600" algn="l">
              <a:lnSpc>
                <a:spcPct val="90000"/>
              </a:lnSpc>
              <a:spcBef>
                <a:spcPts val="406"/>
              </a:spcBef>
              <a:spcAft>
                <a:spcPts val="0"/>
              </a:spcAft>
              <a:buClr>
                <a:schemeClr val="dk1"/>
              </a:buClr>
              <a:buSzPts val="1300"/>
              <a:buNone/>
              <a:defRPr sz="1300" b="1"/>
            </a:lvl7pPr>
            <a:lvl8pPr marL="3657600" lvl="7" indent="-228600" algn="l">
              <a:lnSpc>
                <a:spcPct val="90000"/>
              </a:lnSpc>
              <a:spcBef>
                <a:spcPts val="406"/>
              </a:spcBef>
              <a:spcAft>
                <a:spcPts val="0"/>
              </a:spcAft>
              <a:buClr>
                <a:schemeClr val="dk1"/>
              </a:buClr>
              <a:buSzPts val="1300"/>
              <a:buNone/>
              <a:defRPr sz="1300" b="1"/>
            </a:lvl8pPr>
            <a:lvl9pPr marL="4114800" lvl="8" indent="-228600" algn="l">
              <a:lnSpc>
                <a:spcPct val="90000"/>
              </a:lnSpc>
              <a:spcBef>
                <a:spcPts val="406"/>
              </a:spcBef>
              <a:spcAft>
                <a:spcPts val="0"/>
              </a:spcAft>
              <a:buClr>
                <a:schemeClr val="dk1"/>
              </a:buClr>
              <a:buSzPts val="1300"/>
              <a:buNone/>
              <a:defRPr sz="1300" b="1"/>
            </a:lvl9pPr>
          </a:lstStyle>
          <a:p>
            <a:endParaRPr/>
          </a:p>
        </p:txBody>
      </p:sp>
      <p:sp>
        <p:nvSpPr>
          <p:cNvPr id="57" name="Google Shape;57;p15"/>
          <p:cNvSpPr txBox="1">
            <a:spLocks noGrp="1"/>
          </p:cNvSpPr>
          <p:nvPr>
            <p:ph type="body" idx="4"/>
          </p:nvPr>
        </p:nvSpPr>
        <p:spPr>
          <a:xfrm>
            <a:off x="5014913" y="2505075"/>
            <a:ext cx="4211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13"/>
              </a:spcBef>
              <a:spcAft>
                <a:spcPts val="0"/>
              </a:spcAft>
              <a:buClr>
                <a:schemeClr val="dk1"/>
              </a:buClr>
              <a:buSzPts val="1800"/>
              <a:buChar char="•"/>
              <a:defRPr/>
            </a:lvl1pPr>
            <a:lvl2pPr marL="914400" lvl="1" indent="-342900" algn="l">
              <a:lnSpc>
                <a:spcPct val="90000"/>
              </a:lnSpc>
              <a:spcBef>
                <a:spcPts val="406"/>
              </a:spcBef>
              <a:spcAft>
                <a:spcPts val="0"/>
              </a:spcAft>
              <a:buClr>
                <a:schemeClr val="dk1"/>
              </a:buClr>
              <a:buSzPts val="1800"/>
              <a:buChar char="•"/>
              <a:defRPr/>
            </a:lvl2pPr>
            <a:lvl3pPr marL="1371600" lvl="2" indent="-342900" algn="l">
              <a:lnSpc>
                <a:spcPct val="90000"/>
              </a:lnSpc>
              <a:spcBef>
                <a:spcPts val="406"/>
              </a:spcBef>
              <a:spcAft>
                <a:spcPts val="0"/>
              </a:spcAft>
              <a:buClr>
                <a:schemeClr val="dk1"/>
              </a:buClr>
              <a:buSzPts val="1800"/>
              <a:buChar char="•"/>
              <a:defRPr/>
            </a:lvl3pPr>
            <a:lvl4pPr marL="1828800" lvl="3" indent="-342900" algn="l">
              <a:lnSpc>
                <a:spcPct val="90000"/>
              </a:lnSpc>
              <a:spcBef>
                <a:spcPts val="406"/>
              </a:spcBef>
              <a:spcAft>
                <a:spcPts val="0"/>
              </a:spcAft>
              <a:buClr>
                <a:schemeClr val="dk1"/>
              </a:buClr>
              <a:buSzPts val="1800"/>
              <a:buChar char="•"/>
              <a:defRPr/>
            </a:lvl4pPr>
            <a:lvl5pPr marL="2286000" lvl="4" indent="-342900" algn="l">
              <a:lnSpc>
                <a:spcPct val="90000"/>
              </a:lnSpc>
              <a:spcBef>
                <a:spcPts val="406"/>
              </a:spcBef>
              <a:spcAft>
                <a:spcPts val="0"/>
              </a:spcAft>
              <a:buClr>
                <a:schemeClr val="dk1"/>
              </a:buClr>
              <a:buSzPts val="1800"/>
              <a:buChar char="•"/>
              <a:defRPr/>
            </a:lvl5pPr>
            <a:lvl6pPr marL="2743200" lvl="5" indent="-342900" algn="l">
              <a:lnSpc>
                <a:spcPct val="90000"/>
              </a:lnSpc>
              <a:spcBef>
                <a:spcPts val="406"/>
              </a:spcBef>
              <a:spcAft>
                <a:spcPts val="0"/>
              </a:spcAft>
              <a:buClr>
                <a:schemeClr val="dk1"/>
              </a:buClr>
              <a:buSzPts val="1800"/>
              <a:buChar char="•"/>
              <a:defRPr/>
            </a:lvl6pPr>
            <a:lvl7pPr marL="3200400" lvl="6" indent="-342900" algn="l">
              <a:lnSpc>
                <a:spcPct val="90000"/>
              </a:lnSpc>
              <a:spcBef>
                <a:spcPts val="406"/>
              </a:spcBef>
              <a:spcAft>
                <a:spcPts val="0"/>
              </a:spcAft>
              <a:buClr>
                <a:schemeClr val="dk1"/>
              </a:buClr>
              <a:buSzPts val="1800"/>
              <a:buChar char="•"/>
              <a:defRPr/>
            </a:lvl7pPr>
            <a:lvl8pPr marL="3657600" lvl="7" indent="-342900" algn="l">
              <a:lnSpc>
                <a:spcPct val="90000"/>
              </a:lnSpc>
              <a:spcBef>
                <a:spcPts val="406"/>
              </a:spcBef>
              <a:spcAft>
                <a:spcPts val="0"/>
              </a:spcAft>
              <a:buClr>
                <a:schemeClr val="dk1"/>
              </a:buClr>
              <a:buSzPts val="1800"/>
              <a:buChar char="•"/>
              <a:defRPr/>
            </a:lvl8pPr>
            <a:lvl9pPr marL="4114800" lvl="8" indent="-342900" algn="l">
              <a:lnSpc>
                <a:spcPct val="90000"/>
              </a:lnSpc>
              <a:spcBef>
                <a:spcPts val="406"/>
              </a:spcBef>
              <a:spcAft>
                <a:spcPts val="0"/>
              </a:spcAft>
              <a:buClr>
                <a:schemeClr val="dk1"/>
              </a:buClr>
              <a:buSzPts val="1800"/>
              <a:buChar char="•"/>
              <a:defRPr/>
            </a:lvl9pPr>
          </a:lstStyle>
          <a:p>
            <a:endParaRPr/>
          </a:p>
        </p:txBody>
      </p:sp>
      <p:sp>
        <p:nvSpPr>
          <p:cNvPr id="58" name="Google Shape;58;p15"/>
          <p:cNvSpPr txBox="1">
            <a:spLocks noGrp="1"/>
          </p:cNvSpPr>
          <p:nvPr>
            <p:ph type="dt" idx="10"/>
          </p:nvPr>
        </p:nvSpPr>
        <p:spPr>
          <a:xfrm>
            <a:off x="681038" y="6356351"/>
            <a:ext cx="22288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5"/>
          <p:cNvSpPr txBox="1">
            <a:spLocks noGrp="1"/>
          </p:cNvSpPr>
          <p:nvPr>
            <p:ph type="ftr" idx="11"/>
          </p:nvPr>
        </p:nvSpPr>
        <p:spPr>
          <a:xfrm>
            <a:off x="3281363" y="6356351"/>
            <a:ext cx="3343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5"/>
          <p:cNvSpPr txBox="1">
            <a:spLocks noGrp="1"/>
          </p:cNvSpPr>
          <p:nvPr>
            <p:ph type="sldNum" idx="12"/>
          </p:nvPr>
        </p:nvSpPr>
        <p:spPr>
          <a:xfrm>
            <a:off x="6996113" y="6356351"/>
            <a:ext cx="22288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75"/>
              <a:buFont typeface="Arial"/>
              <a:buNone/>
              <a:defRPr sz="975"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75"/>
              <a:buFont typeface="Arial"/>
              <a:buNone/>
              <a:defRPr sz="975"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75"/>
              <a:buFont typeface="Arial"/>
              <a:buNone/>
              <a:defRPr sz="975"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75"/>
              <a:buFont typeface="Arial"/>
              <a:buNone/>
              <a:defRPr sz="975"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75"/>
              <a:buFont typeface="Arial"/>
              <a:buNone/>
              <a:defRPr sz="975"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75"/>
              <a:buFont typeface="Arial"/>
              <a:buNone/>
              <a:defRPr sz="975"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75"/>
              <a:buFont typeface="Arial"/>
              <a:buNone/>
              <a:defRPr sz="975"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75"/>
              <a:buFont typeface="Arial"/>
              <a:buNone/>
              <a:defRPr sz="975"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75"/>
              <a:buFont typeface="Arial"/>
              <a:buNone/>
              <a:defRPr sz="975"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grpSp>
        <p:nvGrpSpPr>
          <p:cNvPr id="61" name="Google Shape;61;p15"/>
          <p:cNvGrpSpPr/>
          <p:nvPr/>
        </p:nvGrpSpPr>
        <p:grpSpPr>
          <a:xfrm>
            <a:off x="0" y="5577"/>
            <a:ext cx="9930138" cy="1163656"/>
            <a:chOff x="-330200" y="-10230"/>
            <a:chExt cx="8978901" cy="1052186"/>
          </a:xfrm>
        </p:grpSpPr>
        <p:pic>
          <p:nvPicPr>
            <p:cNvPr id="62" name="Google Shape;62;p15"/>
            <p:cNvPicPr preferRelativeResize="0"/>
            <p:nvPr/>
          </p:nvPicPr>
          <p:blipFill rotWithShape="1">
            <a:blip r:embed="rId2">
              <a:alphaModFix/>
            </a:blip>
            <a:srcRect/>
            <a:stretch/>
          </p:blipFill>
          <p:spPr>
            <a:xfrm>
              <a:off x="7748987" y="-10230"/>
              <a:ext cx="899714" cy="1052186"/>
            </a:xfrm>
            <a:prstGeom prst="rect">
              <a:avLst/>
            </a:prstGeom>
            <a:noFill/>
            <a:ln>
              <a:noFill/>
            </a:ln>
          </p:spPr>
        </p:pic>
        <p:cxnSp>
          <p:nvCxnSpPr>
            <p:cNvPr id="63" name="Google Shape;63;p15"/>
            <p:cNvCxnSpPr/>
            <p:nvPr/>
          </p:nvCxnSpPr>
          <p:spPr>
            <a:xfrm>
              <a:off x="-330200" y="585628"/>
              <a:ext cx="7988300" cy="0"/>
            </a:xfrm>
            <a:prstGeom prst="straightConnector1">
              <a:avLst/>
            </a:prstGeom>
            <a:noFill/>
            <a:ln w="57150" cap="flat" cmpd="sng">
              <a:solidFill>
                <a:srgbClr val="0070C0"/>
              </a:solidFill>
              <a:prstDash val="solid"/>
              <a:round/>
              <a:headEnd type="none" w="sm" len="sm"/>
              <a:tailEnd type="none" w="sm" len="sm"/>
            </a:ln>
          </p:spPr>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タイトルのみ" type="titleOnly">
  <p:cSld name="TITLE_ONLY">
    <p:spTree>
      <p:nvGrpSpPr>
        <p:cNvPr id="1" name="Shape 64"/>
        <p:cNvGrpSpPr/>
        <p:nvPr/>
      </p:nvGrpSpPr>
      <p:grpSpPr>
        <a:xfrm>
          <a:off x="0" y="0"/>
          <a:ext cx="0" cy="0"/>
          <a:chOff x="0" y="0"/>
          <a:chExt cx="0" cy="0"/>
        </a:xfrm>
      </p:grpSpPr>
      <p:sp>
        <p:nvSpPr>
          <p:cNvPr id="65" name="Google Shape;65;p16"/>
          <p:cNvSpPr txBox="1">
            <a:spLocks noGrp="1"/>
          </p:cNvSpPr>
          <p:nvPr>
            <p:ph type="title"/>
          </p:nvPr>
        </p:nvSpPr>
        <p:spPr>
          <a:xfrm>
            <a:off x="681038" y="365126"/>
            <a:ext cx="8543925"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18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6" name="Google Shape;66;p16"/>
          <p:cNvSpPr txBox="1">
            <a:spLocks noGrp="1"/>
          </p:cNvSpPr>
          <p:nvPr>
            <p:ph type="dt" idx="10"/>
          </p:nvPr>
        </p:nvSpPr>
        <p:spPr>
          <a:xfrm>
            <a:off x="681038" y="6356351"/>
            <a:ext cx="22288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6"/>
          <p:cNvSpPr txBox="1">
            <a:spLocks noGrp="1"/>
          </p:cNvSpPr>
          <p:nvPr>
            <p:ph type="ftr" idx="11"/>
          </p:nvPr>
        </p:nvSpPr>
        <p:spPr>
          <a:xfrm>
            <a:off x="3281363" y="6356351"/>
            <a:ext cx="3343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6"/>
          <p:cNvSpPr txBox="1">
            <a:spLocks noGrp="1"/>
          </p:cNvSpPr>
          <p:nvPr>
            <p:ph type="sldNum" idx="12"/>
          </p:nvPr>
        </p:nvSpPr>
        <p:spPr>
          <a:xfrm>
            <a:off x="6996113" y="6356351"/>
            <a:ext cx="22288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75"/>
              <a:buFont typeface="Arial"/>
              <a:buNone/>
              <a:defRPr sz="975"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75"/>
              <a:buFont typeface="Arial"/>
              <a:buNone/>
              <a:defRPr sz="975"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75"/>
              <a:buFont typeface="Arial"/>
              <a:buNone/>
              <a:defRPr sz="975"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75"/>
              <a:buFont typeface="Arial"/>
              <a:buNone/>
              <a:defRPr sz="975"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75"/>
              <a:buFont typeface="Arial"/>
              <a:buNone/>
              <a:defRPr sz="975"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75"/>
              <a:buFont typeface="Arial"/>
              <a:buNone/>
              <a:defRPr sz="975"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75"/>
              <a:buFont typeface="Arial"/>
              <a:buNone/>
              <a:defRPr sz="975"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75"/>
              <a:buFont typeface="Arial"/>
              <a:buNone/>
              <a:defRPr sz="975"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75"/>
              <a:buFont typeface="Arial"/>
              <a:buNone/>
              <a:defRPr sz="975"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grpSp>
        <p:nvGrpSpPr>
          <p:cNvPr id="69" name="Google Shape;69;p16"/>
          <p:cNvGrpSpPr/>
          <p:nvPr/>
        </p:nvGrpSpPr>
        <p:grpSpPr>
          <a:xfrm>
            <a:off x="0" y="5577"/>
            <a:ext cx="9930138" cy="1163656"/>
            <a:chOff x="-330200" y="-10230"/>
            <a:chExt cx="8978901" cy="1052186"/>
          </a:xfrm>
        </p:grpSpPr>
        <p:pic>
          <p:nvPicPr>
            <p:cNvPr id="70" name="Google Shape;70;p16"/>
            <p:cNvPicPr preferRelativeResize="0"/>
            <p:nvPr/>
          </p:nvPicPr>
          <p:blipFill rotWithShape="1">
            <a:blip r:embed="rId2">
              <a:alphaModFix/>
            </a:blip>
            <a:srcRect/>
            <a:stretch/>
          </p:blipFill>
          <p:spPr>
            <a:xfrm>
              <a:off x="7748987" y="-10230"/>
              <a:ext cx="899714" cy="1052186"/>
            </a:xfrm>
            <a:prstGeom prst="rect">
              <a:avLst/>
            </a:prstGeom>
            <a:noFill/>
            <a:ln>
              <a:noFill/>
            </a:ln>
          </p:spPr>
        </p:pic>
        <p:cxnSp>
          <p:nvCxnSpPr>
            <p:cNvPr id="71" name="Google Shape;71;p16"/>
            <p:cNvCxnSpPr/>
            <p:nvPr/>
          </p:nvCxnSpPr>
          <p:spPr>
            <a:xfrm>
              <a:off x="-330200" y="585628"/>
              <a:ext cx="7988300" cy="0"/>
            </a:xfrm>
            <a:prstGeom prst="straightConnector1">
              <a:avLst/>
            </a:prstGeom>
            <a:noFill/>
            <a:ln w="57150" cap="flat" cmpd="sng">
              <a:solidFill>
                <a:srgbClr val="0070C0"/>
              </a:solidFill>
              <a:prstDash val="solid"/>
              <a:round/>
              <a:headEnd type="none" w="sm" len="sm"/>
              <a:tailEnd type="none" w="sm" len="sm"/>
            </a:ln>
          </p:spPr>
        </p:cxn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タイトル付きの &#10;コンテンツ" type="objTx">
  <p:cSld name="OBJECT_WITH_CAPTION_TEXT">
    <p:spTree>
      <p:nvGrpSpPr>
        <p:cNvPr id="1" name="Shape 72"/>
        <p:cNvGrpSpPr/>
        <p:nvPr/>
      </p:nvGrpSpPr>
      <p:grpSpPr>
        <a:xfrm>
          <a:off x="0" y="0"/>
          <a:ext cx="0" cy="0"/>
          <a:chOff x="0" y="0"/>
          <a:chExt cx="0" cy="0"/>
        </a:xfrm>
      </p:grpSpPr>
      <p:sp>
        <p:nvSpPr>
          <p:cNvPr id="73" name="Google Shape;73;p17"/>
          <p:cNvSpPr txBox="1">
            <a:spLocks noGrp="1"/>
          </p:cNvSpPr>
          <p:nvPr>
            <p:ph type="title"/>
          </p:nvPr>
        </p:nvSpPr>
        <p:spPr>
          <a:xfrm>
            <a:off x="682328" y="457200"/>
            <a:ext cx="3194943" cy="1600200"/>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dk1"/>
              </a:buClr>
              <a:buSzPts val="2600"/>
              <a:buFont typeface="Arial"/>
              <a:buNone/>
              <a:defRPr sz="2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4" name="Google Shape;74;p17"/>
          <p:cNvSpPr txBox="1">
            <a:spLocks noGrp="1"/>
          </p:cNvSpPr>
          <p:nvPr>
            <p:ph type="body" idx="1"/>
          </p:nvPr>
        </p:nvSpPr>
        <p:spPr>
          <a:xfrm>
            <a:off x="4211340" y="987426"/>
            <a:ext cx="5014913" cy="4873625"/>
          </a:xfrm>
          <a:prstGeom prst="rect">
            <a:avLst/>
          </a:prstGeom>
          <a:noFill/>
          <a:ln>
            <a:noFill/>
          </a:ln>
        </p:spPr>
        <p:txBody>
          <a:bodyPr spcFirstLastPara="1" wrap="square" lIns="91425" tIns="45700" rIns="91425" bIns="45700" anchor="t" anchorCtr="0">
            <a:normAutofit/>
          </a:bodyPr>
          <a:lstStyle>
            <a:lvl1pPr marL="457200" lvl="0" indent="-393700" algn="l">
              <a:lnSpc>
                <a:spcPct val="90000"/>
              </a:lnSpc>
              <a:spcBef>
                <a:spcPts val="813"/>
              </a:spcBef>
              <a:spcAft>
                <a:spcPts val="0"/>
              </a:spcAft>
              <a:buClr>
                <a:schemeClr val="dk1"/>
              </a:buClr>
              <a:buSzPts val="2600"/>
              <a:buChar char="•"/>
              <a:defRPr sz="2600"/>
            </a:lvl1pPr>
            <a:lvl2pPr marL="914400" lvl="1" indent="-373062" algn="l">
              <a:lnSpc>
                <a:spcPct val="90000"/>
              </a:lnSpc>
              <a:spcBef>
                <a:spcPts val="406"/>
              </a:spcBef>
              <a:spcAft>
                <a:spcPts val="0"/>
              </a:spcAft>
              <a:buClr>
                <a:schemeClr val="dk1"/>
              </a:buClr>
              <a:buSzPts val="2275"/>
              <a:buChar char="•"/>
              <a:defRPr sz="2275"/>
            </a:lvl2pPr>
            <a:lvl3pPr marL="1371600" lvl="2" indent="-352425" algn="l">
              <a:lnSpc>
                <a:spcPct val="90000"/>
              </a:lnSpc>
              <a:spcBef>
                <a:spcPts val="406"/>
              </a:spcBef>
              <a:spcAft>
                <a:spcPts val="0"/>
              </a:spcAft>
              <a:buClr>
                <a:schemeClr val="dk1"/>
              </a:buClr>
              <a:buSzPts val="1950"/>
              <a:buChar char="•"/>
              <a:defRPr sz="1950"/>
            </a:lvl3pPr>
            <a:lvl4pPr marL="1828800" lvl="3" indent="-331787" algn="l">
              <a:lnSpc>
                <a:spcPct val="90000"/>
              </a:lnSpc>
              <a:spcBef>
                <a:spcPts val="406"/>
              </a:spcBef>
              <a:spcAft>
                <a:spcPts val="0"/>
              </a:spcAft>
              <a:buClr>
                <a:schemeClr val="dk1"/>
              </a:buClr>
              <a:buSzPts val="1625"/>
              <a:buChar char="•"/>
              <a:defRPr sz="1625"/>
            </a:lvl4pPr>
            <a:lvl5pPr marL="2286000" lvl="4" indent="-331787" algn="l">
              <a:lnSpc>
                <a:spcPct val="90000"/>
              </a:lnSpc>
              <a:spcBef>
                <a:spcPts val="406"/>
              </a:spcBef>
              <a:spcAft>
                <a:spcPts val="0"/>
              </a:spcAft>
              <a:buClr>
                <a:schemeClr val="dk1"/>
              </a:buClr>
              <a:buSzPts val="1625"/>
              <a:buChar char="•"/>
              <a:defRPr sz="1625"/>
            </a:lvl5pPr>
            <a:lvl6pPr marL="2743200" lvl="5" indent="-331787" algn="l">
              <a:lnSpc>
                <a:spcPct val="90000"/>
              </a:lnSpc>
              <a:spcBef>
                <a:spcPts val="406"/>
              </a:spcBef>
              <a:spcAft>
                <a:spcPts val="0"/>
              </a:spcAft>
              <a:buClr>
                <a:schemeClr val="dk1"/>
              </a:buClr>
              <a:buSzPts val="1625"/>
              <a:buChar char="•"/>
              <a:defRPr sz="1625"/>
            </a:lvl6pPr>
            <a:lvl7pPr marL="3200400" lvl="6" indent="-331787" algn="l">
              <a:lnSpc>
                <a:spcPct val="90000"/>
              </a:lnSpc>
              <a:spcBef>
                <a:spcPts val="406"/>
              </a:spcBef>
              <a:spcAft>
                <a:spcPts val="0"/>
              </a:spcAft>
              <a:buClr>
                <a:schemeClr val="dk1"/>
              </a:buClr>
              <a:buSzPts val="1625"/>
              <a:buChar char="•"/>
              <a:defRPr sz="1625"/>
            </a:lvl7pPr>
            <a:lvl8pPr marL="3657600" lvl="7" indent="-331787" algn="l">
              <a:lnSpc>
                <a:spcPct val="90000"/>
              </a:lnSpc>
              <a:spcBef>
                <a:spcPts val="406"/>
              </a:spcBef>
              <a:spcAft>
                <a:spcPts val="0"/>
              </a:spcAft>
              <a:buClr>
                <a:schemeClr val="dk1"/>
              </a:buClr>
              <a:buSzPts val="1625"/>
              <a:buChar char="•"/>
              <a:defRPr sz="1625"/>
            </a:lvl8pPr>
            <a:lvl9pPr marL="4114800" lvl="8" indent="-331787" algn="l">
              <a:lnSpc>
                <a:spcPct val="90000"/>
              </a:lnSpc>
              <a:spcBef>
                <a:spcPts val="406"/>
              </a:spcBef>
              <a:spcAft>
                <a:spcPts val="0"/>
              </a:spcAft>
              <a:buClr>
                <a:schemeClr val="dk1"/>
              </a:buClr>
              <a:buSzPts val="1625"/>
              <a:buChar char="•"/>
              <a:defRPr sz="1625"/>
            </a:lvl9pPr>
          </a:lstStyle>
          <a:p>
            <a:endParaRPr/>
          </a:p>
        </p:txBody>
      </p:sp>
      <p:sp>
        <p:nvSpPr>
          <p:cNvPr id="75" name="Google Shape;75;p17"/>
          <p:cNvSpPr txBox="1">
            <a:spLocks noGrp="1"/>
          </p:cNvSpPr>
          <p:nvPr>
            <p:ph type="body" idx="2"/>
          </p:nvPr>
        </p:nvSpPr>
        <p:spPr>
          <a:xfrm>
            <a:off x="682328" y="2057400"/>
            <a:ext cx="3194943"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13"/>
              </a:spcBef>
              <a:spcAft>
                <a:spcPts val="0"/>
              </a:spcAft>
              <a:buClr>
                <a:schemeClr val="dk1"/>
              </a:buClr>
              <a:buSzPts val="1300"/>
              <a:buNone/>
              <a:defRPr sz="1300"/>
            </a:lvl1pPr>
            <a:lvl2pPr marL="914400" lvl="1" indent="-228600" algn="l">
              <a:lnSpc>
                <a:spcPct val="90000"/>
              </a:lnSpc>
              <a:spcBef>
                <a:spcPts val="406"/>
              </a:spcBef>
              <a:spcAft>
                <a:spcPts val="0"/>
              </a:spcAft>
              <a:buClr>
                <a:schemeClr val="dk1"/>
              </a:buClr>
              <a:buSzPts val="1138"/>
              <a:buNone/>
              <a:defRPr sz="1138"/>
            </a:lvl2pPr>
            <a:lvl3pPr marL="1371600" lvl="2" indent="-228600" algn="l">
              <a:lnSpc>
                <a:spcPct val="90000"/>
              </a:lnSpc>
              <a:spcBef>
                <a:spcPts val="406"/>
              </a:spcBef>
              <a:spcAft>
                <a:spcPts val="0"/>
              </a:spcAft>
              <a:buClr>
                <a:schemeClr val="dk1"/>
              </a:buClr>
              <a:buSzPts val="975"/>
              <a:buNone/>
              <a:defRPr sz="975"/>
            </a:lvl3pPr>
            <a:lvl4pPr marL="1828800" lvl="3" indent="-228600" algn="l">
              <a:lnSpc>
                <a:spcPct val="90000"/>
              </a:lnSpc>
              <a:spcBef>
                <a:spcPts val="406"/>
              </a:spcBef>
              <a:spcAft>
                <a:spcPts val="0"/>
              </a:spcAft>
              <a:buClr>
                <a:schemeClr val="dk1"/>
              </a:buClr>
              <a:buSzPts val="813"/>
              <a:buNone/>
              <a:defRPr sz="813"/>
            </a:lvl4pPr>
            <a:lvl5pPr marL="2286000" lvl="4" indent="-228600" algn="l">
              <a:lnSpc>
                <a:spcPct val="90000"/>
              </a:lnSpc>
              <a:spcBef>
                <a:spcPts val="406"/>
              </a:spcBef>
              <a:spcAft>
                <a:spcPts val="0"/>
              </a:spcAft>
              <a:buClr>
                <a:schemeClr val="dk1"/>
              </a:buClr>
              <a:buSzPts val="813"/>
              <a:buNone/>
              <a:defRPr sz="813"/>
            </a:lvl5pPr>
            <a:lvl6pPr marL="2743200" lvl="5" indent="-228600" algn="l">
              <a:lnSpc>
                <a:spcPct val="90000"/>
              </a:lnSpc>
              <a:spcBef>
                <a:spcPts val="406"/>
              </a:spcBef>
              <a:spcAft>
                <a:spcPts val="0"/>
              </a:spcAft>
              <a:buClr>
                <a:schemeClr val="dk1"/>
              </a:buClr>
              <a:buSzPts val="813"/>
              <a:buNone/>
              <a:defRPr sz="813"/>
            </a:lvl6pPr>
            <a:lvl7pPr marL="3200400" lvl="6" indent="-228600" algn="l">
              <a:lnSpc>
                <a:spcPct val="90000"/>
              </a:lnSpc>
              <a:spcBef>
                <a:spcPts val="406"/>
              </a:spcBef>
              <a:spcAft>
                <a:spcPts val="0"/>
              </a:spcAft>
              <a:buClr>
                <a:schemeClr val="dk1"/>
              </a:buClr>
              <a:buSzPts val="813"/>
              <a:buNone/>
              <a:defRPr sz="813"/>
            </a:lvl7pPr>
            <a:lvl8pPr marL="3657600" lvl="7" indent="-228600" algn="l">
              <a:lnSpc>
                <a:spcPct val="90000"/>
              </a:lnSpc>
              <a:spcBef>
                <a:spcPts val="406"/>
              </a:spcBef>
              <a:spcAft>
                <a:spcPts val="0"/>
              </a:spcAft>
              <a:buClr>
                <a:schemeClr val="dk1"/>
              </a:buClr>
              <a:buSzPts val="813"/>
              <a:buNone/>
              <a:defRPr sz="813"/>
            </a:lvl8pPr>
            <a:lvl9pPr marL="4114800" lvl="8" indent="-228600" algn="l">
              <a:lnSpc>
                <a:spcPct val="90000"/>
              </a:lnSpc>
              <a:spcBef>
                <a:spcPts val="406"/>
              </a:spcBef>
              <a:spcAft>
                <a:spcPts val="0"/>
              </a:spcAft>
              <a:buClr>
                <a:schemeClr val="dk1"/>
              </a:buClr>
              <a:buSzPts val="813"/>
              <a:buNone/>
              <a:defRPr sz="813"/>
            </a:lvl9pPr>
          </a:lstStyle>
          <a:p>
            <a:endParaRPr/>
          </a:p>
        </p:txBody>
      </p:sp>
      <p:sp>
        <p:nvSpPr>
          <p:cNvPr id="76" name="Google Shape;76;p17"/>
          <p:cNvSpPr txBox="1">
            <a:spLocks noGrp="1"/>
          </p:cNvSpPr>
          <p:nvPr>
            <p:ph type="dt" idx="10"/>
          </p:nvPr>
        </p:nvSpPr>
        <p:spPr>
          <a:xfrm>
            <a:off x="681038" y="6356351"/>
            <a:ext cx="22288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7"/>
          <p:cNvSpPr txBox="1">
            <a:spLocks noGrp="1"/>
          </p:cNvSpPr>
          <p:nvPr>
            <p:ph type="ftr" idx="11"/>
          </p:nvPr>
        </p:nvSpPr>
        <p:spPr>
          <a:xfrm>
            <a:off x="3281363" y="6356351"/>
            <a:ext cx="3343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7"/>
          <p:cNvSpPr txBox="1">
            <a:spLocks noGrp="1"/>
          </p:cNvSpPr>
          <p:nvPr>
            <p:ph type="sldNum" idx="12"/>
          </p:nvPr>
        </p:nvSpPr>
        <p:spPr>
          <a:xfrm>
            <a:off x="6996113" y="6356351"/>
            <a:ext cx="22288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75"/>
              <a:buFont typeface="Arial"/>
              <a:buNone/>
              <a:defRPr sz="975"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75"/>
              <a:buFont typeface="Arial"/>
              <a:buNone/>
              <a:defRPr sz="975"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75"/>
              <a:buFont typeface="Arial"/>
              <a:buNone/>
              <a:defRPr sz="975"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75"/>
              <a:buFont typeface="Arial"/>
              <a:buNone/>
              <a:defRPr sz="975"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75"/>
              <a:buFont typeface="Arial"/>
              <a:buNone/>
              <a:defRPr sz="975"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75"/>
              <a:buFont typeface="Arial"/>
              <a:buNone/>
              <a:defRPr sz="975"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75"/>
              <a:buFont typeface="Arial"/>
              <a:buNone/>
              <a:defRPr sz="975"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75"/>
              <a:buFont typeface="Arial"/>
              <a:buNone/>
              <a:defRPr sz="975"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75"/>
              <a:buFont typeface="Arial"/>
              <a:buNone/>
              <a:defRPr sz="975"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grpSp>
        <p:nvGrpSpPr>
          <p:cNvPr id="79" name="Google Shape;79;p17"/>
          <p:cNvGrpSpPr/>
          <p:nvPr/>
        </p:nvGrpSpPr>
        <p:grpSpPr>
          <a:xfrm>
            <a:off x="0" y="5577"/>
            <a:ext cx="9930138" cy="1163656"/>
            <a:chOff x="-330200" y="-10230"/>
            <a:chExt cx="8978901" cy="1052186"/>
          </a:xfrm>
        </p:grpSpPr>
        <p:pic>
          <p:nvPicPr>
            <p:cNvPr id="80" name="Google Shape;80;p17"/>
            <p:cNvPicPr preferRelativeResize="0"/>
            <p:nvPr/>
          </p:nvPicPr>
          <p:blipFill rotWithShape="1">
            <a:blip r:embed="rId2">
              <a:alphaModFix/>
            </a:blip>
            <a:srcRect/>
            <a:stretch/>
          </p:blipFill>
          <p:spPr>
            <a:xfrm>
              <a:off x="7748987" y="-10230"/>
              <a:ext cx="899714" cy="1052186"/>
            </a:xfrm>
            <a:prstGeom prst="rect">
              <a:avLst/>
            </a:prstGeom>
            <a:noFill/>
            <a:ln>
              <a:noFill/>
            </a:ln>
          </p:spPr>
        </p:pic>
        <p:cxnSp>
          <p:nvCxnSpPr>
            <p:cNvPr id="81" name="Google Shape;81;p17"/>
            <p:cNvCxnSpPr/>
            <p:nvPr/>
          </p:nvCxnSpPr>
          <p:spPr>
            <a:xfrm>
              <a:off x="-330200" y="585628"/>
              <a:ext cx="7988300" cy="0"/>
            </a:xfrm>
            <a:prstGeom prst="straightConnector1">
              <a:avLst/>
            </a:prstGeom>
            <a:noFill/>
            <a:ln w="57150" cap="flat" cmpd="sng">
              <a:solidFill>
                <a:srgbClr val="0070C0"/>
              </a:solidFill>
              <a:prstDash val="solid"/>
              <a:round/>
              <a:headEnd type="none" w="sm" len="sm"/>
              <a:tailEnd type="none" w="sm" len="sm"/>
            </a:ln>
          </p:spPr>
        </p:cxn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タイトル付きの図" type="picTx">
  <p:cSld name="PICTURE_WITH_CAPTION_TEXT">
    <p:spTree>
      <p:nvGrpSpPr>
        <p:cNvPr id="1" name="Shape 82"/>
        <p:cNvGrpSpPr/>
        <p:nvPr/>
      </p:nvGrpSpPr>
      <p:grpSpPr>
        <a:xfrm>
          <a:off x="0" y="0"/>
          <a:ext cx="0" cy="0"/>
          <a:chOff x="0" y="0"/>
          <a:chExt cx="0" cy="0"/>
        </a:xfrm>
      </p:grpSpPr>
      <p:sp>
        <p:nvSpPr>
          <p:cNvPr id="83" name="Google Shape;83;p18"/>
          <p:cNvSpPr txBox="1">
            <a:spLocks noGrp="1"/>
          </p:cNvSpPr>
          <p:nvPr>
            <p:ph type="title"/>
          </p:nvPr>
        </p:nvSpPr>
        <p:spPr>
          <a:xfrm>
            <a:off x="682328" y="457200"/>
            <a:ext cx="3194943" cy="1600200"/>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dk1"/>
              </a:buClr>
              <a:buSzPts val="2600"/>
              <a:buFont typeface="Arial"/>
              <a:buNone/>
              <a:defRPr sz="2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4" name="Google Shape;84;p18"/>
          <p:cNvSpPr>
            <a:spLocks noGrp="1"/>
          </p:cNvSpPr>
          <p:nvPr>
            <p:ph type="pic" idx="2"/>
          </p:nvPr>
        </p:nvSpPr>
        <p:spPr>
          <a:xfrm>
            <a:off x="4211340" y="987426"/>
            <a:ext cx="5014913" cy="4873625"/>
          </a:xfrm>
          <a:prstGeom prst="rect">
            <a:avLst/>
          </a:prstGeom>
          <a:noFill/>
          <a:ln>
            <a:noFill/>
          </a:ln>
        </p:spPr>
      </p:sp>
      <p:sp>
        <p:nvSpPr>
          <p:cNvPr id="85" name="Google Shape;85;p18"/>
          <p:cNvSpPr txBox="1">
            <a:spLocks noGrp="1"/>
          </p:cNvSpPr>
          <p:nvPr>
            <p:ph type="body" idx="1"/>
          </p:nvPr>
        </p:nvSpPr>
        <p:spPr>
          <a:xfrm>
            <a:off x="682328" y="2057400"/>
            <a:ext cx="3194943"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13"/>
              </a:spcBef>
              <a:spcAft>
                <a:spcPts val="0"/>
              </a:spcAft>
              <a:buClr>
                <a:schemeClr val="dk1"/>
              </a:buClr>
              <a:buSzPts val="1300"/>
              <a:buNone/>
              <a:defRPr sz="1300"/>
            </a:lvl1pPr>
            <a:lvl2pPr marL="914400" lvl="1" indent="-228600" algn="l">
              <a:lnSpc>
                <a:spcPct val="90000"/>
              </a:lnSpc>
              <a:spcBef>
                <a:spcPts val="406"/>
              </a:spcBef>
              <a:spcAft>
                <a:spcPts val="0"/>
              </a:spcAft>
              <a:buClr>
                <a:schemeClr val="dk1"/>
              </a:buClr>
              <a:buSzPts val="1138"/>
              <a:buNone/>
              <a:defRPr sz="1138"/>
            </a:lvl2pPr>
            <a:lvl3pPr marL="1371600" lvl="2" indent="-228600" algn="l">
              <a:lnSpc>
                <a:spcPct val="90000"/>
              </a:lnSpc>
              <a:spcBef>
                <a:spcPts val="406"/>
              </a:spcBef>
              <a:spcAft>
                <a:spcPts val="0"/>
              </a:spcAft>
              <a:buClr>
                <a:schemeClr val="dk1"/>
              </a:buClr>
              <a:buSzPts val="975"/>
              <a:buNone/>
              <a:defRPr sz="975"/>
            </a:lvl3pPr>
            <a:lvl4pPr marL="1828800" lvl="3" indent="-228600" algn="l">
              <a:lnSpc>
                <a:spcPct val="90000"/>
              </a:lnSpc>
              <a:spcBef>
                <a:spcPts val="406"/>
              </a:spcBef>
              <a:spcAft>
                <a:spcPts val="0"/>
              </a:spcAft>
              <a:buClr>
                <a:schemeClr val="dk1"/>
              </a:buClr>
              <a:buSzPts val="813"/>
              <a:buNone/>
              <a:defRPr sz="813"/>
            </a:lvl4pPr>
            <a:lvl5pPr marL="2286000" lvl="4" indent="-228600" algn="l">
              <a:lnSpc>
                <a:spcPct val="90000"/>
              </a:lnSpc>
              <a:spcBef>
                <a:spcPts val="406"/>
              </a:spcBef>
              <a:spcAft>
                <a:spcPts val="0"/>
              </a:spcAft>
              <a:buClr>
                <a:schemeClr val="dk1"/>
              </a:buClr>
              <a:buSzPts val="813"/>
              <a:buNone/>
              <a:defRPr sz="813"/>
            </a:lvl5pPr>
            <a:lvl6pPr marL="2743200" lvl="5" indent="-228600" algn="l">
              <a:lnSpc>
                <a:spcPct val="90000"/>
              </a:lnSpc>
              <a:spcBef>
                <a:spcPts val="406"/>
              </a:spcBef>
              <a:spcAft>
                <a:spcPts val="0"/>
              </a:spcAft>
              <a:buClr>
                <a:schemeClr val="dk1"/>
              </a:buClr>
              <a:buSzPts val="813"/>
              <a:buNone/>
              <a:defRPr sz="813"/>
            </a:lvl6pPr>
            <a:lvl7pPr marL="3200400" lvl="6" indent="-228600" algn="l">
              <a:lnSpc>
                <a:spcPct val="90000"/>
              </a:lnSpc>
              <a:spcBef>
                <a:spcPts val="406"/>
              </a:spcBef>
              <a:spcAft>
                <a:spcPts val="0"/>
              </a:spcAft>
              <a:buClr>
                <a:schemeClr val="dk1"/>
              </a:buClr>
              <a:buSzPts val="813"/>
              <a:buNone/>
              <a:defRPr sz="813"/>
            </a:lvl7pPr>
            <a:lvl8pPr marL="3657600" lvl="7" indent="-228600" algn="l">
              <a:lnSpc>
                <a:spcPct val="90000"/>
              </a:lnSpc>
              <a:spcBef>
                <a:spcPts val="406"/>
              </a:spcBef>
              <a:spcAft>
                <a:spcPts val="0"/>
              </a:spcAft>
              <a:buClr>
                <a:schemeClr val="dk1"/>
              </a:buClr>
              <a:buSzPts val="813"/>
              <a:buNone/>
              <a:defRPr sz="813"/>
            </a:lvl8pPr>
            <a:lvl9pPr marL="4114800" lvl="8" indent="-228600" algn="l">
              <a:lnSpc>
                <a:spcPct val="90000"/>
              </a:lnSpc>
              <a:spcBef>
                <a:spcPts val="406"/>
              </a:spcBef>
              <a:spcAft>
                <a:spcPts val="0"/>
              </a:spcAft>
              <a:buClr>
                <a:schemeClr val="dk1"/>
              </a:buClr>
              <a:buSzPts val="813"/>
              <a:buNone/>
              <a:defRPr sz="813"/>
            </a:lvl9pPr>
          </a:lstStyle>
          <a:p>
            <a:endParaRPr/>
          </a:p>
        </p:txBody>
      </p:sp>
      <p:sp>
        <p:nvSpPr>
          <p:cNvPr id="86" name="Google Shape;86;p18"/>
          <p:cNvSpPr txBox="1">
            <a:spLocks noGrp="1"/>
          </p:cNvSpPr>
          <p:nvPr>
            <p:ph type="dt" idx="10"/>
          </p:nvPr>
        </p:nvSpPr>
        <p:spPr>
          <a:xfrm>
            <a:off x="681038" y="6356351"/>
            <a:ext cx="22288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18"/>
          <p:cNvSpPr txBox="1">
            <a:spLocks noGrp="1"/>
          </p:cNvSpPr>
          <p:nvPr>
            <p:ph type="ftr" idx="11"/>
          </p:nvPr>
        </p:nvSpPr>
        <p:spPr>
          <a:xfrm>
            <a:off x="3281363" y="6356351"/>
            <a:ext cx="3343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18"/>
          <p:cNvSpPr txBox="1">
            <a:spLocks noGrp="1"/>
          </p:cNvSpPr>
          <p:nvPr>
            <p:ph type="sldNum" idx="12"/>
          </p:nvPr>
        </p:nvSpPr>
        <p:spPr>
          <a:xfrm>
            <a:off x="6996113" y="6356351"/>
            <a:ext cx="22288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75"/>
              <a:buFont typeface="Arial"/>
              <a:buNone/>
              <a:defRPr sz="975"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75"/>
              <a:buFont typeface="Arial"/>
              <a:buNone/>
              <a:defRPr sz="975"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75"/>
              <a:buFont typeface="Arial"/>
              <a:buNone/>
              <a:defRPr sz="975"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75"/>
              <a:buFont typeface="Arial"/>
              <a:buNone/>
              <a:defRPr sz="975"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75"/>
              <a:buFont typeface="Arial"/>
              <a:buNone/>
              <a:defRPr sz="975"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75"/>
              <a:buFont typeface="Arial"/>
              <a:buNone/>
              <a:defRPr sz="975"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75"/>
              <a:buFont typeface="Arial"/>
              <a:buNone/>
              <a:defRPr sz="975"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75"/>
              <a:buFont typeface="Arial"/>
              <a:buNone/>
              <a:defRPr sz="975"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75"/>
              <a:buFont typeface="Arial"/>
              <a:buNone/>
              <a:defRPr sz="975"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grpSp>
        <p:nvGrpSpPr>
          <p:cNvPr id="89" name="Google Shape;89;p18"/>
          <p:cNvGrpSpPr/>
          <p:nvPr/>
        </p:nvGrpSpPr>
        <p:grpSpPr>
          <a:xfrm>
            <a:off x="0" y="5577"/>
            <a:ext cx="9930138" cy="1163656"/>
            <a:chOff x="-330200" y="-10230"/>
            <a:chExt cx="8978901" cy="1052186"/>
          </a:xfrm>
        </p:grpSpPr>
        <p:pic>
          <p:nvPicPr>
            <p:cNvPr id="90" name="Google Shape;90;p18"/>
            <p:cNvPicPr preferRelativeResize="0"/>
            <p:nvPr/>
          </p:nvPicPr>
          <p:blipFill rotWithShape="1">
            <a:blip r:embed="rId2">
              <a:alphaModFix/>
            </a:blip>
            <a:srcRect/>
            <a:stretch/>
          </p:blipFill>
          <p:spPr>
            <a:xfrm>
              <a:off x="7748987" y="-10230"/>
              <a:ext cx="899714" cy="1052186"/>
            </a:xfrm>
            <a:prstGeom prst="rect">
              <a:avLst/>
            </a:prstGeom>
            <a:noFill/>
            <a:ln>
              <a:noFill/>
            </a:ln>
          </p:spPr>
        </p:pic>
        <p:cxnSp>
          <p:nvCxnSpPr>
            <p:cNvPr id="91" name="Google Shape;91;p18"/>
            <p:cNvCxnSpPr/>
            <p:nvPr/>
          </p:nvCxnSpPr>
          <p:spPr>
            <a:xfrm>
              <a:off x="-330200" y="585628"/>
              <a:ext cx="7988300" cy="0"/>
            </a:xfrm>
            <a:prstGeom prst="straightConnector1">
              <a:avLst/>
            </a:prstGeom>
            <a:noFill/>
            <a:ln w="57150" cap="flat" cmpd="sng">
              <a:solidFill>
                <a:srgbClr val="0070C0"/>
              </a:solidFill>
              <a:prstDash val="solid"/>
              <a:round/>
              <a:headEnd type="none" w="sm" len="sm"/>
              <a:tailEnd type="none" w="sm" len="sm"/>
            </a:ln>
          </p:spPr>
        </p:cxn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9"/>
          <p:cNvSpPr txBox="1">
            <a:spLocks noGrp="1"/>
          </p:cNvSpPr>
          <p:nvPr>
            <p:ph type="body" idx="1"/>
          </p:nvPr>
        </p:nvSpPr>
        <p:spPr>
          <a:xfrm>
            <a:off x="681038" y="1825625"/>
            <a:ext cx="8543925" cy="4351338"/>
          </a:xfrm>
          <a:prstGeom prst="rect">
            <a:avLst/>
          </a:prstGeom>
          <a:noFill/>
          <a:ln>
            <a:noFill/>
          </a:ln>
        </p:spPr>
        <p:txBody>
          <a:bodyPr spcFirstLastPara="1" wrap="square" lIns="91425" tIns="45700" rIns="91425" bIns="45700" anchor="t" anchorCtr="0">
            <a:normAutofit/>
          </a:bodyPr>
          <a:lstStyle>
            <a:lvl1pPr marL="457200" marR="0" lvl="0" indent="-373062" algn="l" rtl="0">
              <a:lnSpc>
                <a:spcPct val="90000"/>
              </a:lnSpc>
              <a:spcBef>
                <a:spcPts val="813"/>
              </a:spcBef>
              <a:spcAft>
                <a:spcPts val="0"/>
              </a:spcAft>
              <a:buClr>
                <a:schemeClr val="dk1"/>
              </a:buClr>
              <a:buSzPts val="2275"/>
              <a:buFont typeface="Arial"/>
              <a:buChar char="•"/>
              <a:defRPr sz="2275" b="0" i="0" u="none" strike="noStrike" cap="none">
                <a:solidFill>
                  <a:schemeClr val="dk1"/>
                </a:solidFill>
                <a:latin typeface="Arial"/>
                <a:ea typeface="Arial"/>
                <a:cs typeface="Arial"/>
                <a:sym typeface="Arial"/>
              </a:defRPr>
            </a:lvl1pPr>
            <a:lvl2pPr marL="914400" marR="0" lvl="1" indent="-352425" algn="l" rtl="0">
              <a:lnSpc>
                <a:spcPct val="90000"/>
              </a:lnSpc>
              <a:spcBef>
                <a:spcPts val="406"/>
              </a:spcBef>
              <a:spcAft>
                <a:spcPts val="0"/>
              </a:spcAft>
              <a:buClr>
                <a:schemeClr val="dk1"/>
              </a:buClr>
              <a:buSzPts val="1950"/>
              <a:buFont typeface="Arial"/>
              <a:buChar char="•"/>
              <a:defRPr sz="1950" b="0" i="0" u="none" strike="noStrike" cap="none">
                <a:solidFill>
                  <a:schemeClr val="dk1"/>
                </a:solidFill>
                <a:latin typeface="Arial"/>
                <a:ea typeface="Arial"/>
                <a:cs typeface="Arial"/>
                <a:sym typeface="Arial"/>
              </a:defRPr>
            </a:lvl2pPr>
            <a:lvl3pPr marL="1371600" marR="0" lvl="2" indent="-331787" algn="l" rtl="0">
              <a:lnSpc>
                <a:spcPct val="90000"/>
              </a:lnSpc>
              <a:spcBef>
                <a:spcPts val="406"/>
              </a:spcBef>
              <a:spcAft>
                <a:spcPts val="0"/>
              </a:spcAft>
              <a:buClr>
                <a:schemeClr val="dk1"/>
              </a:buClr>
              <a:buSzPts val="1625"/>
              <a:buFont typeface="Arial"/>
              <a:buChar char="•"/>
              <a:defRPr sz="1625" b="0" i="0" u="none" strike="noStrike" cap="none">
                <a:solidFill>
                  <a:schemeClr val="dk1"/>
                </a:solidFill>
                <a:latin typeface="Arial"/>
                <a:ea typeface="Arial"/>
                <a:cs typeface="Arial"/>
                <a:sym typeface="Arial"/>
              </a:defRPr>
            </a:lvl3pPr>
            <a:lvl4pPr marL="1828800" marR="0" lvl="3" indent="-321500" algn="l" rtl="0">
              <a:lnSpc>
                <a:spcPct val="90000"/>
              </a:lnSpc>
              <a:spcBef>
                <a:spcPts val="406"/>
              </a:spcBef>
              <a:spcAft>
                <a:spcPts val="0"/>
              </a:spcAft>
              <a:buClr>
                <a:schemeClr val="dk1"/>
              </a:buClr>
              <a:buSzPts val="1463"/>
              <a:buFont typeface="Arial"/>
              <a:buChar char="•"/>
              <a:defRPr sz="1463" b="0" i="0" u="none" strike="noStrike" cap="none">
                <a:solidFill>
                  <a:schemeClr val="dk1"/>
                </a:solidFill>
                <a:latin typeface="Arial"/>
                <a:ea typeface="Arial"/>
                <a:cs typeface="Arial"/>
                <a:sym typeface="Arial"/>
              </a:defRPr>
            </a:lvl4pPr>
            <a:lvl5pPr marL="2286000" marR="0" lvl="4" indent="-321500" algn="l" rtl="0">
              <a:lnSpc>
                <a:spcPct val="90000"/>
              </a:lnSpc>
              <a:spcBef>
                <a:spcPts val="406"/>
              </a:spcBef>
              <a:spcAft>
                <a:spcPts val="0"/>
              </a:spcAft>
              <a:buClr>
                <a:schemeClr val="dk1"/>
              </a:buClr>
              <a:buSzPts val="1463"/>
              <a:buFont typeface="Arial"/>
              <a:buChar char="•"/>
              <a:defRPr sz="1463" b="0" i="0" u="none" strike="noStrike" cap="none">
                <a:solidFill>
                  <a:schemeClr val="dk1"/>
                </a:solidFill>
                <a:latin typeface="Arial"/>
                <a:ea typeface="Arial"/>
                <a:cs typeface="Arial"/>
                <a:sym typeface="Arial"/>
              </a:defRPr>
            </a:lvl5pPr>
            <a:lvl6pPr marL="2743200" marR="0" lvl="5" indent="-321500" algn="l" rtl="0">
              <a:lnSpc>
                <a:spcPct val="90000"/>
              </a:lnSpc>
              <a:spcBef>
                <a:spcPts val="406"/>
              </a:spcBef>
              <a:spcAft>
                <a:spcPts val="0"/>
              </a:spcAft>
              <a:buClr>
                <a:schemeClr val="dk1"/>
              </a:buClr>
              <a:buSzPts val="1463"/>
              <a:buFont typeface="Arial"/>
              <a:buChar char="•"/>
              <a:defRPr sz="1463" b="0" i="0" u="none" strike="noStrike" cap="none">
                <a:solidFill>
                  <a:schemeClr val="dk1"/>
                </a:solidFill>
                <a:latin typeface="Arial"/>
                <a:ea typeface="Arial"/>
                <a:cs typeface="Arial"/>
                <a:sym typeface="Arial"/>
              </a:defRPr>
            </a:lvl6pPr>
            <a:lvl7pPr marL="3200400" marR="0" lvl="6" indent="-321500" algn="l" rtl="0">
              <a:lnSpc>
                <a:spcPct val="90000"/>
              </a:lnSpc>
              <a:spcBef>
                <a:spcPts val="406"/>
              </a:spcBef>
              <a:spcAft>
                <a:spcPts val="0"/>
              </a:spcAft>
              <a:buClr>
                <a:schemeClr val="dk1"/>
              </a:buClr>
              <a:buSzPts val="1463"/>
              <a:buFont typeface="Arial"/>
              <a:buChar char="•"/>
              <a:defRPr sz="1463" b="0" i="0" u="none" strike="noStrike" cap="none">
                <a:solidFill>
                  <a:schemeClr val="dk1"/>
                </a:solidFill>
                <a:latin typeface="Arial"/>
                <a:ea typeface="Arial"/>
                <a:cs typeface="Arial"/>
                <a:sym typeface="Arial"/>
              </a:defRPr>
            </a:lvl7pPr>
            <a:lvl8pPr marL="3657600" marR="0" lvl="7" indent="-321500" algn="l" rtl="0">
              <a:lnSpc>
                <a:spcPct val="90000"/>
              </a:lnSpc>
              <a:spcBef>
                <a:spcPts val="406"/>
              </a:spcBef>
              <a:spcAft>
                <a:spcPts val="0"/>
              </a:spcAft>
              <a:buClr>
                <a:schemeClr val="dk1"/>
              </a:buClr>
              <a:buSzPts val="1463"/>
              <a:buFont typeface="Arial"/>
              <a:buChar char="•"/>
              <a:defRPr sz="1463" b="0" i="0" u="none" strike="noStrike" cap="none">
                <a:solidFill>
                  <a:schemeClr val="dk1"/>
                </a:solidFill>
                <a:latin typeface="Arial"/>
                <a:ea typeface="Arial"/>
                <a:cs typeface="Arial"/>
                <a:sym typeface="Arial"/>
              </a:defRPr>
            </a:lvl8pPr>
            <a:lvl9pPr marL="4114800" marR="0" lvl="8" indent="-321500" algn="l" rtl="0">
              <a:lnSpc>
                <a:spcPct val="90000"/>
              </a:lnSpc>
              <a:spcBef>
                <a:spcPts val="406"/>
              </a:spcBef>
              <a:spcAft>
                <a:spcPts val="0"/>
              </a:spcAft>
              <a:buClr>
                <a:schemeClr val="dk1"/>
              </a:buClr>
              <a:buSzPts val="1463"/>
              <a:buFont typeface="Arial"/>
              <a:buChar char="•"/>
              <a:defRPr sz="1463" b="0" i="0" u="none" strike="noStrike" cap="none">
                <a:solidFill>
                  <a:schemeClr val="dk1"/>
                </a:solidFill>
                <a:latin typeface="Arial"/>
                <a:ea typeface="Arial"/>
                <a:cs typeface="Arial"/>
                <a:sym typeface="Arial"/>
              </a:defRPr>
            </a:lvl9pPr>
          </a:lstStyle>
          <a:p>
            <a:endParaRPr/>
          </a:p>
        </p:txBody>
      </p:sp>
      <p:sp>
        <p:nvSpPr>
          <p:cNvPr id="11" name="Google Shape;11;p9"/>
          <p:cNvSpPr txBox="1">
            <a:spLocks noGrp="1"/>
          </p:cNvSpPr>
          <p:nvPr>
            <p:ph type="dt" idx="10"/>
          </p:nvPr>
        </p:nvSpPr>
        <p:spPr>
          <a:xfrm>
            <a:off x="681038" y="6356351"/>
            <a:ext cx="222885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75"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2" name="Google Shape;12;p9"/>
          <p:cNvSpPr txBox="1">
            <a:spLocks noGrp="1"/>
          </p:cNvSpPr>
          <p:nvPr>
            <p:ph type="ftr" idx="11"/>
          </p:nvPr>
        </p:nvSpPr>
        <p:spPr>
          <a:xfrm>
            <a:off x="3281363" y="6356351"/>
            <a:ext cx="3343275"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75"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9"/>
          <p:cNvSpPr txBox="1">
            <a:spLocks noGrp="1"/>
          </p:cNvSpPr>
          <p:nvPr>
            <p:ph type="sldNum" idx="12"/>
          </p:nvPr>
        </p:nvSpPr>
        <p:spPr>
          <a:xfrm>
            <a:off x="7678119" y="6356351"/>
            <a:ext cx="222885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75"/>
              <a:buFont typeface="Arial"/>
              <a:buNone/>
              <a:defRPr sz="1600" b="0" i="0" u="none" strike="noStrike" cap="none">
                <a:solidFill>
                  <a:srgbClr val="116FB6"/>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75"/>
              <a:buFont typeface="Arial"/>
              <a:buNone/>
              <a:defRPr sz="1600" b="0" i="0" u="none" strike="noStrike" cap="none">
                <a:solidFill>
                  <a:srgbClr val="116FB6"/>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75"/>
              <a:buFont typeface="Arial"/>
              <a:buNone/>
              <a:defRPr sz="1600" b="0" i="0" u="none" strike="noStrike" cap="none">
                <a:solidFill>
                  <a:srgbClr val="116FB6"/>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75"/>
              <a:buFont typeface="Arial"/>
              <a:buNone/>
              <a:defRPr sz="1600" b="0" i="0" u="none" strike="noStrike" cap="none">
                <a:solidFill>
                  <a:srgbClr val="116FB6"/>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75"/>
              <a:buFont typeface="Arial"/>
              <a:buNone/>
              <a:defRPr sz="1600" b="0" i="0" u="none" strike="noStrike" cap="none">
                <a:solidFill>
                  <a:srgbClr val="116FB6"/>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75"/>
              <a:buFont typeface="Arial"/>
              <a:buNone/>
              <a:defRPr sz="1600" b="0" i="0" u="none" strike="noStrike" cap="none">
                <a:solidFill>
                  <a:srgbClr val="116FB6"/>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75"/>
              <a:buFont typeface="Arial"/>
              <a:buNone/>
              <a:defRPr sz="1600" b="0" i="0" u="none" strike="noStrike" cap="none">
                <a:solidFill>
                  <a:srgbClr val="116FB6"/>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75"/>
              <a:buFont typeface="Arial"/>
              <a:buNone/>
              <a:defRPr sz="1600" b="0" i="0" u="none" strike="noStrike" cap="none">
                <a:solidFill>
                  <a:srgbClr val="116FB6"/>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75"/>
              <a:buFont typeface="Arial"/>
              <a:buNone/>
              <a:defRPr sz="1600" b="0" i="0" u="none" strike="noStrike" cap="none">
                <a:solidFill>
                  <a:srgbClr val="116FB6"/>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grpSp>
        <p:nvGrpSpPr>
          <p:cNvPr id="114" name="Google Shape;114;p22"/>
          <p:cNvGrpSpPr/>
          <p:nvPr/>
        </p:nvGrpSpPr>
        <p:grpSpPr>
          <a:xfrm>
            <a:off x="0" y="-1"/>
            <a:ext cx="9906000" cy="6894692"/>
            <a:chOff x="0" y="-1"/>
            <a:chExt cx="9906000" cy="6894692"/>
          </a:xfrm>
        </p:grpSpPr>
        <p:sp>
          <p:nvSpPr>
            <p:cNvPr id="115" name="Google Shape;115;p22"/>
            <p:cNvSpPr/>
            <p:nvPr/>
          </p:nvSpPr>
          <p:spPr>
            <a:xfrm>
              <a:off x="0" y="6586914"/>
              <a:ext cx="9906000" cy="307777"/>
            </a:xfrm>
            <a:prstGeom prst="rect">
              <a:avLst/>
            </a:prstGeom>
            <a:solidFill>
              <a:srgbClr val="116FB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16" name="Google Shape;116;p22"/>
            <p:cNvPicPr preferRelativeResize="0"/>
            <p:nvPr/>
          </p:nvPicPr>
          <p:blipFill rotWithShape="1">
            <a:blip r:embed="rId3">
              <a:alphaModFix/>
            </a:blip>
            <a:srcRect/>
            <a:stretch/>
          </p:blipFill>
          <p:spPr>
            <a:xfrm>
              <a:off x="4315565" y="-1"/>
              <a:ext cx="1274871" cy="1490921"/>
            </a:xfrm>
            <a:prstGeom prst="rect">
              <a:avLst/>
            </a:prstGeom>
            <a:noFill/>
            <a:ln>
              <a:noFill/>
            </a:ln>
          </p:spPr>
        </p:pic>
        <p:sp>
          <p:nvSpPr>
            <p:cNvPr id="117" name="Google Shape;117;p22"/>
            <p:cNvSpPr txBox="1"/>
            <p:nvPr/>
          </p:nvSpPr>
          <p:spPr>
            <a:xfrm>
              <a:off x="3205620" y="6587745"/>
              <a:ext cx="3494761"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a:solidFill>
                    <a:schemeClr val="lt1"/>
                  </a:solidFill>
                  <a:latin typeface="Avenir"/>
                  <a:ea typeface="Avenir"/>
                  <a:cs typeface="Avenir"/>
                  <a:sym typeface="Avenir"/>
                </a:rPr>
                <a:t>© 202</a:t>
              </a:r>
              <a:r>
                <a:rPr lang="en-US" altLang="ja-JP" sz="1200" b="0" i="0" u="none" strike="noStrike" cap="none" dirty="0">
                  <a:solidFill>
                    <a:schemeClr val="lt1"/>
                  </a:solidFill>
                  <a:latin typeface="Avenir"/>
                  <a:ea typeface="Avenir"/>
                  <a:cs typeface="Avenir"/>
                  <a:sym typeface="Avenir"/>
                </a:rPr>
                <a:t>5</a:t>
              </a:r>
              <a:r>
                <a:rPr lang="ja-JP" sz="1200" b="0" i="0" u="none" strike="noStrike" cap="none">
                  <a:solidFill>
                    <a:schemeClr val="lt1"/>
                  </a:solidFill>
                  <a:latin typeface="Avenir"/>
                  <a:ea typeface="Avenir"/>
                  <a:cs typeface="Avenir"/>
                  <a:sym typeface="Avenir"/>
                </a:rPr>
                <a:t> Japan Mölkky Association</a:t>
              </a:r>
              <a:endParaRPr sz="1200" b="0" i="0" u="none" strike="noStrike" cap="none" dirty="0">
                <a:solidFill>
                  <a:schemeClr val="lt1"/>
                </a:solidFill>
                <a:latin typeface="Avenir"/>
                <a:ea typeface="Avenir"/>
                <a:cs typeface="Avenir"/>
                <a:sym typeface="Avenir"/>
              </a:endParaRPr>
            </a:p>
          </p:txBody>
        </p:sp>
        <p:cxnSp>
          <p:nvCxnSpPr>
            <p:cNvPr id="118" name="Google Shape;118;p22"/>
            <p:cNvCxnSpPr/>
            <p:nvPr/>
          </p:nvCxnSpPr>
          <p:spPr>
            <a:xfrm>
              <a:off x="0" y="675980"/>
              <a:ext cx="4030540" cy="0"/>
            </a:xfrm>
            <a:prstGeom prst="straightConnector1">
              <a:avLst/>
            </a:prstGeom>
            <a:noFill/>
            <a:ln w="57150" cap="flat" cmpd="sng">
              <a:solidFill>
                <a:srgbClr val="0070C0"/>
              </a:solidFill>
              <a:prstDash val="solid"/>
              <a:round/>
              <a:headEnd type="none" w="sm" len="sm"/>
              <a:tailEnd type="none" w="sm" len="sm"/>
            </a:ln>
          </p:spPr>
        </p:cxnSp>
        <p:cxnSp>
          <p:nvCxnSpPr>
            <p:cNvPr id="119" name="Google Shape;119;p22"/>
            <p:cNvCxnSpPr/>
            <p:nvPr/>
          </p:nvCxnSpPr>
          <p:spPr>
            <a:xfrm>
              <a:off x="5875460" y="675980"/>
              <a:ext cx="4030540" cy="0"/>
            </a:xfrm>
            <a:prstGeom prst="straightConnector1">
              <a:avLst/>
            </a:prstGeom>
            <a:noFill/>
            <a:ln w="57150" cap="flat" cmpd="sng">
              <a:solidFill>
                <a:srgbClr val="0070C0"/>
              </a:solidFill>
              <a:prstDash val="solid"/>
              <a:round/>
              <a:headEnd type="none" w="sm" len="sm"/>
              <a:tailEnd type="none" w="sm" len="sm"/>
            </a:ln>
          </p:spPr>
        </p:cxnSp>
      </p:grpSp>
      <p:pic>
        <p:nvPicPr>
          <p:cNvPr id="120" name="Google Shape;120;p22" descr="容器, バスケット, 屋外, テーブル が含まれている画像&#10;&#10;自動的に生成された説明"/>
          <p:cNvPicPr preferRelativeResize="0"/>
          <p:nvPr/>
        </p:nvPicPr>
        <p:blipFill rotWithShape="1">
          <a:blip r:embed="rId4">
            <a:alphaModFix amt="20000"/>
          </a:blip>
          <a:srcRect/>
          <a:stretch/>
        </p:blipFill>
        <p:spPr>
          <a:xfrm>
            <a:off x="190743" y="2645886"/>
            <a:ext cx="5684717" cy="3786724"/>
          </a:xfrm>
          <a:prstGeom prst="rect">
            <a:avLst/>
          </a:prstGeom>
          <a:noFill/>
          <a:ln>
            <a:noFill/>
          </a:ln>
        </p:spPr>
      </p:pic>
      <p:sp>
        <p:nvSpPr>
          <p:cNvPr id="121" name="Google Shape;121;p22"/>
          <p:cNvSpPr txBox="1"/>
          <p:nvPr/>
        </p:nvSpPr>
        <p:spPr>
          <a:xfrm>
            <a:off x="1706367" y="2666060"/>
            <a:ext cx="6493267" cy="1077178"/>
          </a:xfrm>
          <a:prstGeom prst="rect">
            <a:avLst/>
          </a:prstGeom>
          <a:solidFill>
            <a:srgbClr val="FFFFFF">
              <a:alpha val="60000"/>
            </a:srgb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ja-JP" sz="3200" b="1" i="0" u="none" strike="noStrike" cap="none">
                <a:solidFill>
                  <a:srgbClr val="0070C0"/>
                </a:solidFill>
                <a:latin typeface="Arial"/>
                <a:ea typeface="Arial"/>
                <a:cs typeface="Arial"/>
                <a:sym typeface="Arial"/>
              </a:rPr>
              <a:t>JMAビーチモルック</a:t>
            </a:r>
            <a:endParaRPr sz="3200" b="1" i="0" u="none" strike="noStrike" cap="none" dirty="0">
              <a:solidFill>
                <a:srgbClr val="0070C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200"/>
              <a:buFont typeface="Arial"/>
              <a:buNone/>
            </a:pPr>
            <a:r>
              <a:rPr lang="ja-JP" sz="3200" b="1" i="0" u="none" strike="noStrike" cap="none">
                <a:solidFill>
                  <a:srgbClr val="0070C0"/>
                </a:solidFill>
                <a:latin typeface="Arial"/>
                <a:ea typeface="Arial"/>
                <a:cs typeface="Arial"/>
                <a:sym typeface="Arial"/>
              </a:rPr>
              <a:t>JBG</a:t>
            </a:r>
            <a:r>
              <a:rPr lang="ja-JP" altLang="en-US" sz="3200" b="1" i="0" u="none" strike="noStrike" cap="none">
                <a:solidFill>
                  <a:srgbClr val="0070C0"/>
                </a:solidFill>
                <a:latin typeface="Arial"/>
                <a:ea typeface="Arial"/>
                <a:cs typeface="Arial"/>
                <a:sym typeface="Arial"/>
              </a:rPr>
              <a:t>須磨</a:t>
            </a:r>
            <a:r>
              <a:rPr lang="ja-JP" sz="3200" b="1" i="0" u="none" strike="noStrike" cap="none">
                <a:solidFill>
                  <a:srgbClr val="0070C0"/>
                </a:solidFill>
                <a:latin typeface="Arial"/>
                <a:ea typeface="Arial"/>
                <a:cs typeface="Arial"/>
                <a:sym typeface="Arial"/>
              </a:rPr>
              <a:t>大会2025</a:t>
            </a:r>
            <a:endParaRPr sz="1400" b="0" i="0" u="none" strike="noStrike" cap="none" dirty="0">
              <a:solidFill>
                <a:srgbClr val="000000"/>
              </a:solidFill>
              <a:latin typeface="Arial"/>
              <a:ea typeface="Arial"/>
              <a:cs typeface="Arial"/>
              <a:sym typeface="Arial"/>
            </a:endParaRPr>
          </a:p>
        </p:txBody>
      </p:sp>
      <p:sp>
        <p:nvSpPr>
          <p:cNvPr id="122" name="Google Shape;122;p22"/>
          <p:cNvSpPr txBox="1"/>
          <p:nvPr/>
        </p:nvSpPr>
        <p:spPr>
          <a:xfrm>
            <a:off x="3906699" y="5760429"/>
            <a:ext cx="2092601"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200" b="0" i="0" u="none" strike="noStrike" cap="none">
                <a:solidFill>
                  <a:srgbClr val="424242"/>
                </a:solidFill>
                <a:latin typeface="Arial"/>
                <a:ea typeface="Arial"/>
                <a:cs typeface="Arial"/>
                <a:sym typeface="Arial"/>
              </a:rPr>
              <a:t>2025年</a:t>
            </a:r>
            <a:r>
              <a:rPr lang="en-US" altLang="ja-JP" sz="1200" b="0" i="0" u="none" strike="noStrike" cap="none" dirty="0">
                <a:solidFill>
                  <a:srgbClr val="424242"/>
                </a:solidFill>
                <a:latin typeface="Arial"/>
                <a:ea typeface="Arial"/>
                <a:cs typeface="Arial"/>
                <a:sym typeface="Arial"/>
              </a:rPr>
              <a:t>9</a:t>
            </a:r>
            <a:r>
              <a:rPr lang="ja-JP" sz="1200" b="0" i="0" u="none" strike="noStrike" cap="none">
                <a:solidFill>
                  <a:srgbClr val="424242"/>
                </a:solidFill>
                <a:latin typeface="Arial"/>
                <a:ea typeface="Arial"/>
                <a:cs typeface="Arial"/>
                <a:sym typeface="Arial"/>
              </a:rPr>
              <a:t>月1日</a:t>
            </a:r>
            <a:endParaRPr sz="1200" b="0" i="0" u="none" strike="noStrike" cap="none" dirty="0">
              <a:solidFill>
                <a:srgbClr val="424242"/>
              </a:solidFill>
              <a:latin typeface="Arial"/>
              <a:ea typeface="Arial"/>
              <a:cs typeface="Arial"/>
              <a:sym typeface="Arial"/>
            </a:endParaRPr>
          </a:p>
        </p:txBody>
      </p:sp>
      <p:sp>
        <p:nvSpPr>
          <p:cNvPr id="123" name="Google Shape;123;p22"/>
          <p:cNvSpPr txBox="1"/>
          <p:nvPr/>
        </p:nvSpPr>
        <p:spPr>
          <a:xfrm>
            <a:off x="4645864" y="6124833"/>
            <a:ext cx="614272"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200" b="0" i="0" u="none" strike="noStrike" cap="none">
                <a:solidFill>
                  <a:srgbClr val="424242"/>
                </a:solidFill>
                <a:latin typeface="Arial"/>
                <a:ea typeface="Arial"/>
                <a:cs typeface="Arial"/>
                <a:sym typeface="Arial"/>
              </a:rPr>
              <a:t>Ver.1</a:t>
            </a:r>
            <a:endParaRPr sz="1200" b="0" i="0" u="none" strike="noStrike" cap="none">
              <a:solidFill>
                <a:srgbClr val="424242"/>
              </a:solidFill>
              <a:latin typeface="Arial"/>
              <a:ea typeface="Arial"/>
              <a:cs typeface="Arial"/>
              <a:sym typeface="Arial"/>
            </a:endParaRPr>
          </a:p>
        </p:txBody>
      </p:sp>
      <p:sp>
        <p:nvSpPr>
          <p:cNvPr id="124" name="Google Shape;124;p22"/>
          <p:cNvSpPr txBox="1"/>
          <p:nvPr/>
        </p:nvSpPr>
        <p:spPr>
          <a:xfrm>
            <a:off x="3803056" y="5366037"/>
            <a:ext cx="2299889"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200" b="0" i="0" u="none" strike="noStrike" cap="none">
                <a:solidFill>
                  <a:srgbClr val="424242"/>
                </a:solidFill>
                <a:latin typeface="Arial"/>
                <a:ea typeface="Arial"/>
                <a:cs typeface="Arial"/>
                <a:sym typeface="Arial"/>
              </a:rPr>
              <a:t>（一社）日本モルック協会</a:t>
            </a:r>
            <a:endParaRPr sz="1200" b="0" i="0" u="none" strike="noStrike" cap="none">
              <a:solidFill>
                <a:srgbClr val="424242"/>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ja-JP" sz="1200" b="0" i="0" u="none" strike="noStrike" cap="none">
                <a:solidFill>
                  <a:srgbClr val="424242"/>
                </a:solidFill>
                <a:latin typeface="Arial"/>
                <a:ea typeface="Arial"/>
                <a:cs typeface="Arial"/>
                <a:sym typeface="Arial"/>
              </a:rPr>
              <a:t>ビーチ・レクリエーション部</a:t>
            </a:r>
            <a:endParaRPr sz="1400" b="0" i="0" u="none" strike="noStrike" cap="none">
              <a:solidFill>
                <a:srgbClr val="424242"/>
              </a:solidFill>
              <a:latin typeface="Arial"/>
              <a:ea typeface="Arial"/>
              <a:cs typeface="Arial"/>
              <a:sym typeface="Arial"/>
            </a:endParaRPr>
          </a:p>
        </p:txBody>
      </p:sp>
      <p:sp>
        <p:nvSpPr>
          <p:cNvPr id="125" name="Google Shape;125;p22"/>
          <p:cNvSpPr txBox="1">
            <a:spLocks noGrp="1"/>
          </p:cNvSpPr>
          <p:nvPr>
            <p:ph type="sldNum" idx="12"/>
          </p:nvPr>
        </p:nvSpPr>
        <p:spPr>
          <a:xfrm>
            <a:off x="6996113" y="6356351"/>
            <a:ext cx="222885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75"/>
              <a:buNone/>
            </a:pPr>
            <a:fld id="{00000000-1234-1234-1234-123412341234}" type="slidenum">
              <a:rPr lang="en-US" altLang="ja-JP">
                <a:solidFill>
                  <a:schemeClr val="lt1"/>
                </a:solidFill>
              </a:rPr>
              <a:t>0</a:t>
            </a:fld>
            <a:endParaRPr>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3"/>
          <p:cNvSpPr txBox="1"/>
          <p:nvPr/>
        </p:nvSpPr>
        <p:spPr>
          <a:xfrm>
            <a:off x="100209" y="97660"/>
            <a:ext cx="5774498"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ja-JP" sz="2000" b="1" i="0" u="none" strike="noStrike" cap="none">
                <a:solidFill>
                  <a:srgbClr val="0070C0"/>
                </a:solidFill>
                <a:latin typeface="Arial"/>
                <a:ea typeface="Arial"/>
                <a:cs typeface="Arial"/>
                <a:sym typeface="Arial"/>
              </a:rPr>
              <a:t>JMAビーチモルックJBG</a:t>
            </a:r>
            <a:r>
              <a:rPr lang="ja-JP" altLang="en-US" sz="2000" b="1" i="0" u="none" strike="noStrike" cap="none">
                <a:solidFill>
                  <a:srgbClr val="0070C0"/>
                </a:solidFill>
                <a:latin typeface="Arial"/>
                <a:ea typeface="Arial"/>
                <a:cs typeface="Arial"/>
                <a:sym typeface="Arial"/>
              </a:rPr>
              <a:t>須磨</a:t>
            </a:r>
            <a:r>
              <a:rPr lang="ja-JP" sz="2000" b="1" i="0" u="none" strike="noStrike" cap="none">
                <a:solidFill>
                  <a:srgbClr val="0070C0"/>
                </a:solidFill>
                <a:latin typeface="Arial"/>
                <a:ea typeface="Arial"/>
                <a:cs typeface="Arial"/>
                <a:sym typeface="Arial"/>
              </a:rPr>
              <a:t>大会2025</a:t>
            </a:r>
            <a:endParaRPr sz="1400" b="0" i="0" u="none" strike="noStrike" cap="none" dirty="0">
              <a:solidFill>
                <a:srgbClr val="000000"/>
              </a:solidFill>
              <a:latin typeface="Arial"/>
              <a:ea typeface="Arial"/>
              <a:cs typeface="Arial"/>
              <a:sym typeface="Arial"/>
            </a:endParaRPr>
          </a:p>
        </p:txBody>
      </p:sp>
      <p:sp>
        <p:nvSpPr>
          <p:cNvPr id="131" name="Google Shape;131;p23"/>
          <p:cNvSpPr txBox="1"/>
          <p:nvPr/>
        </p:nvSpPr>
        <p:spPr>
          <a:xfrm>
            <a:off x="204301" y="1159927"/>
            <a:ext cx="8838099" cy="3693278"/>
          </a:xfrm>
          <a:prstGeom prst="rect">
            <a:avLst/>
          </a:prstGeom>
          <a:noFill/>
          <a:ln>
            <a:noFill/>
          </a:ln>
        </p:spPr>
        <p:txBody>
          <a:bodyPr spcFirstLastPara="1" wrap="square" lIns="91425" tIns="45700" rIns="91425" bIns="45700" anchor="t" anchorCtr="0">
            <a:spAutoFit/>
          </a:bodyPr>
          <a:lstStyle/>
          <a:p>
            <a:pPr>
              <a:buSzPts val="1800"/>
            </a:pPr>
            <a:r>
              <a:rPr lang="en-US" altLang="ja-JP" sz="1800" b="0" i="0" u="none" strike="noStrike" cap="none" dirty="0">
                <a:solidFill>
                  <a:srgbClr val="212121"/>
                </a:solidFill>
                <a:latin typeface="Arial"/>
                <a:ea typeface="Arial"/>
                <a:cs typeface="Arial"/>
                <a:sym typeface="Arial"/>
              </a:rPr>
              <a:t>10</a:t>
            </a:r>
            <a:r>
              <a:rPr lang="ja-JP" sz="1800" b="0" i="0" u="none" strike="noStrike" cap="none">
                <a:solidFill>
                  <a:srgbClr val="212121"/>
                </a:solidFill>
                <a:latin typeface="Arial"/>
                <a:ea typeface="Arial"/>
                <a:cs typeface="Arial"/>
                <a:sym typeface="Arial"/>
              </a:rPr>
              <a:t>月</a:t>
            </a:r>
            <a:r>
              <a:rPr lang="en-US" altLang="ja-JP" sz="1800" b="0" i="0" u="none" strike="noStrike" cap="none" dirty="0">
                <a:solidFill>
                  <a:srgbClr val="212121"/>
                </a:solidFill>
                <a:latin typeface="Arial"/>
                <a:ea typeface="Arial"/>
                <a:cs typeface="Arial"/>
                <a:sym typeface="Arial"/>
              </a:rPr>
              <a:t>4</a:t>
            </a:r>
            <a:r>
              <a:rPr lang="ja-JP" sz="1800" b="0" i="0" u="none" strike="noStrike" cap="none">
                <a:solidFill>
                  <a:srgbClr val="212121"/>
                </a:solidFill>
                <a:latin typeface="Arial"/>
                <a:ea typeface="Arial"/>
                <a:cs typeface="Arial"/>
                <a:sym typeface="Arial"/>
              </a:rPr>
              <a:t>日(土)、</a:t>
            </a:r>
            <a:r>
              <a:rPr lang="en-US" altLang="ja-JP" sz="1800" b="0" i="0" u="none" strike="noStrike" cap="none" dirty="0">
                <a:solidFill>
                  <a:srgbClr val="212121"/>
                </a:solidFill>
                <a:latin typeface="Arial"/>
                <a:ea typeface="Arial"/>
                <a:cs typeface="Arial"/>
                <a:sym typeface="Arial"/>
              </a:rPr>
              <a:t>5</a:t>
            </a:r>
            <a:r>
              <a:rPr lang="ja-JP" sz="1800" b="0" i="0" u="none" strike="noStrike" cap="none">
                <a:solidFill>
                  <a:srgbClr val="212121"/>
                </a:solidFill>
                <a:latin typeface="Arial"/>
                <a:ea typeface="Arial"/>
                <a:cs typeface="Arial"/>
                <a:sym typeface="Arial"/>
              </a:rPr>
              <a:t>日(日)に</a:t>
            </a:r>
            <a:r>
              <a:rPr lang="ja-JP" altLang="en-US" sz="1800" b="0" i="0" u="none" strike="noStrike" cap="none">
                <a:solidFill>
                  <a:srgbClr val="212121"/>
                </a:solidFill>
                <a:latin typeface="Arial"/>
                <a:ea typeface="Arial"/>
                <a:cs typeface="Arial"/>
                <a:sym typeface="Arial"/>
              </a:rPr>
              <a:t>兵庫県神戸市の須磨海岸にてビーチゲームズ日本招致プロジェクトである「ジャパンビーチゲームズⓇ（</a:t>
            </a:r>
            <a:r>
              <a:rPr lang="en" altLang="ja-JP" sz="1800" b="0" i="0" u="none" strike="noStrike" cap="none" dirty="0">
                <a:solidFill>
                  <a:srgbClr val="212121"/>
                </a:solidFill>
                <a:latin typeface="Arial"/>
                <a:ea typeface="Arial"/>
                <a:cs typeface="Arial"/>
                <a:sym typeface="Arial"/>
              </a:rPr>
              <a:t>JBG</a:t>
            </a:r>
            <a:r>
              <a:rPr lang="ja-JP" altLang="en" sz="1800" b="0" i="0" u="none" strike="noStrike" cap="none">
                <a:solidFill>
                  <a:srgbClr val="212121"/>
                </a:solidFill>
                <a:latin typeface="Arial"/>
                <a:ea typeface="Arial"/>
                <a:cs typeface="Arial"/>
                <a:sym typeface="Arial"/>
              </a:rPr>
              <a:t>）</a:t>
            </a:r>
            <a:r>
              <a:rPr lang="ja-JP" altLang="en-US" sz="1800" b="0" i="0" u="none" strike="noStrike" cap="none">
                <a:solidFill>
                  <a:srgbClr val="212121"/>
                </a:solidFill>
                <a:latin typeface="Arial"/>
                <a:ea typeface="Arial"/>
                <a:cs typeface="Arial"/>
                <a:sym typeface="Arial"/>
              </a:rPr>
              <a:t>須磨</a:t>
            </a:r>
            <a:r>
              <a:rPr lang="en-US" altLang="ja-JP" sz="1800" b="0" i="0" u="none" strike="noStrike" cap="none" dirty="0">
                <a:solidFill>
                  <a:srgbClr val="212121"/>
                </a:solidFill>
                <a:latin typeface="Arial"/>
                <a:ea typeface="Arial"/>
                <a:cs typeface="Arial"/>
                <a:sym typeface="Arial"/>
              </a:rPr>
              <a:t>2025</a:t>
            </a:r>
            <a:r>
              <a:rPr lang="ja-JP" altLang="en-US" sz="1800" b="0" i="0" u="none" strike="noStrike" cap="none">
                <a:solidFill>
                  <a:srgbClr val="212121"/>
                </a:solidFill>
                <a:latin typeface="Arial"/>
                <a:ea typeface="Arial"/>
                <a:cs typeface="Arial"/>
                <a:sym typeface="Arial"/>
              </a:rPr>
              <a:t>」に</a:t>
            </a:r>
            <a:r>
              <a:rPr lang="ja-JP" sz="1800" b="0" i="0" u="none" strike="noStrike" cap="none">
                <a:solidFill>
                  <a:srgbClr val="212121"/>
                </a:solidFill>
                <a:latin typeface="Arial"/>
                <a:ea typeface="Arial"/>
                <a:cs typeface="Arial"/>
                <a:sym typeface="Arial"/>
              </a:rPr>
              <a:t>て、JMAビーチシリーズの第</a:t>
            </a:r>
            <a:r>
              <a:rPr lang="en-US" altLang="ja-JP" sz="1800" b="0" i="0" u="none" strike="noStrike" cap="none" dirty="0">
                <a:solidFill>
                  <a:srgbClr val="212121"/>
                </a:solidFill>
                <a:latin typeface="Arial"/>
                <a:ea typeface="Arial"/>
                <a:cs typeface="Arial"/>
                <a:sym typeface="Arial"/>
              </a:rPr>
              <a:t>2</a:t>
            </a:r>
            <a:r>
              <a:rPr lang="ja-JP" sz="1800" b="0" i="0" u="none" strike="noStrike" cap="none">
                <a:solidFill>
                  <a:srgbClr val="212121"/>
                </a:solidFill>
                <a:latin typeface="Arial"/>
                <a:ea typeface="Arial"/>
                <a:cs typeface="Arial"/>
                <a:sym typeface="Arial"/>
              </a:rPr>
              <a:t>戦「JMAビーチモルックJBG</a:t>
            </a:r>
            <a:r>
              <a:rPr lang="ja-JP" altLang="en-US" sz="1800" b="0" i="0" u="none" strike="noStrike" cap="none">
                <a:solidFill>
                  <a:srgbClr val="212121"/>
                </a:solidFill>
                <a:latin typeface="Arial"/>
                <a:ea typeface="Arial"/>
                <a:cs typeface="Arial"/>
                <a:sym typeface="Arial"/>
              </a:rPr>
              <a:t>須磨</a:t>
            </a:r>
            <a:r>
              <a:rPr lang="ja-JP" sz="1800" b="0" i="0" u="none" strike="noStrike" cap="none">
                <a:solidFill>
                  <a:srgbClr val="212121"/>
                </a:solidFill>
                <a:latin typeface="Arial"/>
                <a:ea typeface="Arial"/>
                <a:cs typeface="Arial"/>
                <a:sym typeface="Arial"/>
              </a:rPr>
              <a:t>大会2025」を開催します。</a:t>
            </a:r>
            <a:endParaRPr sz="1800" b="0" i="0" u="none" strike="noStrike" cap="none" dirty="0">
              <a:solidFill>
                <a:srgbClr val="21212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212121"/>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600"/>
              <a:buFont typeface="Arial"/>
              <a:buChar char="•"/>
            </a:pPr>
            <a:r>
              <a:rPr lang="ja-JP" sz="1800" b="0" i="0" u="none" strike="noStrike" cap="none">
                <a:solidFill>
                  <a:srgbClr val="212121"/>
                </a:solidFill>
                <a:latin typeface="Arial"/>
                <a:ea typeface="Arial"/>
                <a:cs typeface="Arial"/>
                <a:sym typeface="Arial"/>
              </a:rPr>
              <a:t>≪日時≫</a:t>
            </a:r>
            <a:r>
              <a:rPr lang="en-US" altLang="ja-JP" sz="1800" b="0" i="0" u="none" strike="noStrike" cap="none" dirty="0">
                <a:solidFill>
                  <a:srgbClr val="212121"/>
                </a:solidFill>
                <a:latin typeface="Arial"/>
                <a:ea typeface="Arial"/>
                <a:cs typeface="Arial"/>
                <a:sym typeface="Arial"/>
              </a:rPr>
              <a:t>10</a:t>
            </a:r>
            <a:r>
              <a:rPr lang="ja-JP" sz="1800" b="0" i="0" u="none" strike="noStrike" cap="none">
                <a:solidFill>
                  <a:srgbClr val="212121"/>
                </a:solidFill>
                <a:latin typeface="Arial"/>
                <a:ea typeface="Arial"/>
                <a:cs typeface="Arial"/>
                <a:sym typeface="Arial"/>
              </a:rPr>
              <a:t>月</a:t>
            </a:r>
            <a:r>
              <a:rPr lang="en-US" altLang="ja-JP" sz="1800" b="0" i="0" u="none" strike="noStrike" cap="none" dirty="0">
                <a:solidFill>
                  <a:srgbClr val="212121"/>
                </a:solidFill>
                <a:latin typeface="Arial"/>
                <a:ea typeface="Arial"/>
                <a:cs typeface="Arial"/>
                <a:sym typeface="Arial"/>
              </a:rPr>
              <a:t>4</a:t>
            </a:r>
            <a:r>
              <a:rPr lang="ja-JP" sz="1800" b="0" i="0" u="none" strike="noStrike" cap="none">
                <a:solidFill>
                  <a:srgbClr val="212121"/>
                </a:solidFill>
                <a:latin typeface="Arial"/>
                <a:ea typeface="Arial"/>
                <a:cs typeface="Arial"/>
                <a:sym typeface="Arial"/>
              </a:rPr>
              <a:t>日(土)10:00～17:00</a:t>
            </a:r>
            <a:br>
              <a:rPr lang="ja-JP" sz="1800" b="0" i="0" u="none" strike="noStrike" cap="none">
                <a:solidFill>
                  <a:srgbClr val="212121"/>
                </a:solidFill>
                <a:latin typeface="Arial"/>
                <a:ea typeface="Arial"/>
                <a:cs typeface="Arial"/>
                <a:sym typeface="Arial"/>
              </a:rPr>
            </a:br>
            <a:r>
              <a:rPr lang="ja-JP" sz="1800" b="0" i="0" u="none" strike="noStrike" cap="none">
                <a:solidFill>
                  <a:srgbClr val="212121"/>
                </a:solidFill>
                <a:latin typeface="Arial"/>
                <a:ea typeface="Arial"/>
                <a:cs typeface="Arial"/>
                <a:sym typeface="Arial"/>
              </a:rPr>
              <a:t>≪場所≫</a:t>
            </a:r>
            <a:r>
              <a:rPr lang="ja-JP" altLang="en-US" sz="1800">
                <a:solidFill>
                  <a:srgbClr val="212121"/>
                </a:solidFill>
              </a:rPr>
              <a:t>須磨海岸　（</a:t>
            </a:r>
            <a:r>
              <a:rPr lang="ja-JP" altLang="en-US" sz="1800" b="0" i="0" u="none" strike="noStrike" cap="none">
                <a:solidFill>
                  <a:srgbClr val="212121"/>
                </a:solidFill>
                <a:latin typeface="Arial"/>
                <a:ea typeface="Arial"/>
                <a:cs typeface="Arial"/>
                <a:sym typeface="Arial"/>
              </a:rPr>
              <a:t>兵庫県神戸市須磨区須磨浦通</a:t>
            </a:r>
            <a:r>
              <a:rPr lang="en-US" altLang="ja-JP" sz="1800" b="0" i="0" u="none" strike="noStrike" cap="none" dirty="0">
                <a:solidFill>
                  <a:srgbClr val="212121"/>
                </a:solidFill>
                <a:latin typeface="Arial"/>
                <a:ea typeface="Arial"/>
                <a:cs typeface="Arial"/>
                <a:sym typeface="Arial"/>
              </a:rPr>
              <a:t>2</a:t>
            </a:r>
            <a:r>
              <a:rPr lang="ja-JP" altLang="en-US" sz="1800" b="0" i="0" u="none" strike="noStrike" cap="none">
                <a:solidFill>
                  <a:srgbClr val="212121"/>
                </a:solidFill>
                <a:latin typeface="Arial"/>
                <a:ea typeface="Arial"/>
                <a:cs typeface="Arial"/>
                <a:sym typeface="Arial"/>
              </a:rPr>
              <a:t>丁目</a:t>
            </a:r>
            <a:r>
              <a:rPr lang="en-US" altLang="ja-JP" sz="1800" b="0" i="0" u="none" strike="noStrike" cap="none" dirty="0">
                <a:solidFill>
                  <a:srgbClr val="212121"/>
                </a:solidFill>
                <a:latin typeface="Arial"/>
                <a:ea typeface="Arial"/>
                <a:cs typeface="Arial"/>
                <a:sym typeface="Arial"/>
              </a:rPr>
              <a:t>4 </a:t>
            </a:r>
            <a:r>
              <a:rPr lang="ja-JP" altLang="en-US" sz="1800" b="0" i="0" u="none" strike="noStrike" cap="none">
                <a:solidFill>
                  <a:srgbClr val="212121"/>
                </a:solidFill>
                <a:latin typeface="Arial"/>
                <a:ea typeface="Arial"/>
                <a:cs typeface="Arial"/>
                <a:sym typeface="Arial"/>
              </a:rPr>
              <a:t>）</a:t>
            </a:r>
            <a:endParaRPr sz="1800" b="0" i="0" u="none" strike="noStrike" cap="none" dirty="0">
              <a:solidFill>
                <a:srgbClr val="212121"/>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600"/>
              <a:buFont typeface="Arial"/>
              <a:buChar char="•"/>
            </a:pPr>
            <a:r>
              <a:rPr lang="ja-JP" sz="1800" b="0" i="0" u="none" strike="noStrike" cap="none">
                <a:solidFill>
                  <a:srgbClr val="212121"/>
                </a:solidFill>
                <a:latin typeface="Arial"/>
                <a:ea typeface="Arial"/>
                <a:cs typeface="Arial"/>
                <a:sym typeface="Arial"/>
              </a:rPr>
              <a:t>≪募集チーム数≫48チーム（ペア戦：1チーム2名）</a:t>
            </a:r>
            <a:endParaRPr sz="1800" b="0" i="0" u="none" strike="noStrike" cap="none" dirty="0">
              <a:solidFill>
                <a:srgbClr val="212121"/>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600"/>
              <a:buFont typeface="Arial"/>
              <a:buChar char="•"/>
            </a:pPr>
            <a:r>
              <a:rPr lang="ja-JP" sz="1800" b="0" i="0" u="none" strike="noStrike" cap="none">
                <a:solidFill>
                  <a:srgbClr val="212121"/>
                </a:solidFill>
                <a:latin typeface="Arial"/>
                <a:ea typeface="Arial"/>
                <a:cs typeface="Arial"/>
                <a:sym typeface="Arial"/>
              </a:rPr>
              <a:t>≪大会参加費≫4,000円</a:t>
            </a:r>
            <a:endParaRPr sz="1800" b="0" i="0" u="none" strike="noStrike" cap="none" dirty="0">
              <a:solidFill>
                <a:srgbClr val="212121"/>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600"/>
              <a:buFont typeface="Arial"/>
              <a:buChar char="•"/>
            </a:pPr>
            <a:r>
              <a:rPr lang="ja-JP" sz="1800" b="0" i="0" u="none" strike="noStrike" cap="none">
                <a:solidFill>
                  <a:srgbClr val="212121"/>
                </a:solidFill>
                <a:latin typeface="Arial"/>
                <a:ea typeface="Arial"/>
                <a:cs typeface="Arial"/>
                <a:sym typeface="Arial"/>
              </a:rPr>
              <a:t>≪大会のエントリー方法とお支払い方法≫別途お知らせします。</a:t>
            </a:r>
            <a:endParaRPr sz="1800" b="0" i="0" u="none" strike="noStrike" cap="none" dirty="0">
              <a:solidFill>
                <a:srgbClr val="21212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21212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rgbClr val="212121"/>
                </a:solidFill>
                <a:latin typeface="Arial"/>
                <a:ea typeface="Arial"/>
                <a:cs typeface="Arial"/>
                <a:sym typeface="Arial"/>
              </a:rPr>
              <a:t>当日はビーチモルックだけではなく他のビーチスポーツの体験会や大会も行っていますので是非そちらもあわせてお楽しみ下さい。初秋の砂浜で参加者の皆様と楽しい時間を過ごせたらと思っております。</a:t>
            </a:r>
            <a:endParaRPr sz="1800" b="0" i="0" u="none" strike="noStrike" cap="none" dirty="0">
              <a:solidFill>
                <a:srgbClr val="212121"/>
              </a:solidFill>
              <a:latin typeface="Arial"/>
              <a:ea typeface="Arial"/>
              <a:cs typeface="Arial"/>
              <a:sym typeface="Arial"/>
            </a:endParaRPr>
          </a:p>
        </p:txBody>
      </p:sp>
      <p:grpSp>
        <p:nvGrpSpPr>
          <p:cNvPr id="132" name="Google Shape;132;p23"/>
          <p:cNvGrpSpPr/>
          <p:nvPr/>
        </p:nvGrpSpPr>
        <p:grpSpPr>
          <a:xfrm>
            <a:off x="0" y="5577"/>
            <a:ext cx="8978901" cy="1052186"/>
            <a:chOff x="-330200" y="-10230"/>
            <a:chExt cx="8978901" cy="1052186"/>
          </a:xfrm>
        </p:grpSpPr>
        <p:pic>
          <p:nvPicPr>
            <p:cNvPr id="133" name="Google Shape;133;p23"/>
            <p:cNvPicPr preferRelativeResize="0"/>
            <p:nvPr/>
          </p:nvPicPr>
          <p:blipFill rotWithShape="1">
            <a:blip r:embed="rId3">
              <a:alphaModFix/>
            </a:blip>
            <a:srcRect/>
            <a:stretch/>
          </p:blipFill>
          <p:spPr>
            <a:xfrm>
              <a:off x="7748987" y="-10230"/>
              <a:ext cx="899714" cy="1052186"/>
            </a:xfrm>
            <a:prstGeom prst="rect">
              <a:avLst/>
            </a:prstGeom>
            <a:noFill/>
            <a:ln>
              <a:noFill/>
            </a:ln>
          </p:spPr>
        </p:pic>
        <p:cxnSp>
          <p:nvCxnSpPr>
            <p:cNvPr id="134" name="Google Shape;134;p23"/>
            <p:cNvCxnSpPr/>
            <p:nvPr/>
          </p:nvCxnSpPr>
          <p:spPr>
            <a:xfrm>
              <a:off x="-330200" y="585628"/>
              <a:ext cx="7988300" cy="0"/>
            </a:xfrm>
            <a:prstGeom prst="straightConnector1">
              <a:avLst/>
            </a:prstGeom>
            <a:noFill/>
            <a:ln w="57150" cap="flat" cmpd="sng">
              <a:solidFill>
                <a:srgbClr val="0070C0"/>
              </a:solidFill>
              <a:prstDash val="solid"/>
              <a:round/>
              <a:headEnd type="none" w="sm" len="sm"/>
              <a:tailEnd type="none" w="sm" len="sm"/>
            </a:ln>
          </p:spPr>
        </p:cxnSp>
      </p:grpSp>
      <p:cxnSp>
        <p:nvCxnSpPr>
          <p:cNvPr id="135" name="Google Shape;135;p23"/>
          <p:cNvCxnSpPr/>
          <p:nvPr/>
        </p:nvCxnSpPr>
        <p:spPr>
          <a:xfrm>
            <a:off x="9042400" y="585628"/>
            <a:ext cx="863600" cy="0"/>
          </a:xfrm>
          <a:prstGeom prst="straightConnector1">
            <a:avLst/>
          </a:prstGeom>
          <a:noFill/>
          <a:ln w="57150" cap="flat" cmpd="sng">
            <a:solidFill>
              <a:srgbClr val="0070C0"/>
            </a:solidFill>
            <a:prstDash val="solid"/>
            <a:round/>
            <a:headEnd type="none" w="sm" len="sm"/>
            <a:tailEnd type="none" w="sm" len="sm"/>
          </a:ln>
        </p:spPr>
      </p:cxnSp>
      <p:sp>
        <p:nvSpPr>
          <p:cNvPr id="136" name="Google Shape;136;p23"/>
          <p:cNvSpPr txBox="1">
            <a:spLocks noGrp="1"/>
          </p:cNvSpPr>
          <p:nvPr>
            <p:ph type="sldNum" idx="12"/>
          </p:nvPr>
        </p:nvSpPr>
        <p:spPr>
          <a:xfrm>
            <a:off x="7572219" y="6356872"/>
            <a:ext cx="222885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975"/>
              <a:buFont typeface="Arial"/>
              <a:buNone/>
            </a:pPr>
            <a:fld id="{00000000-1234-1234-1234-123412341234}" type="slidenum">
              <a:rPr lang="en-US" altLang="ja-JP"/>
              <a:t>1</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4"/>
          <p:cNvSpPr txBox="1"/>
          <p:nvPr/>
        </p:nvSpPr>
        <p:spPr>
          <a:xfrm>
            <a:off x="100209" y="97660"/>
            <a:ext cx="5774498"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ja-JP" sz="2000" b="1" i="0" u="none" strike="noStrike" cap="none">
                <a:solidFill>
                  <a:srgbClr val="0070C0"/>
                </a:solidFill>
                <a:latin typeface="Arial"/>
                <a:ea typeface="Arial"/>
                <a:cs typeface="Arial"/>
                <a:sym typeface="Arial"/>
              </a:rPr>
              <a:t>JMAビーチシリーズ付与ポイント</a:t>
            </a:r>
            <a:endParaRPr sz="2000" b="1" i="0" u="none" strike="noStrike" cap="none">
              <a:solidFill>
                <a:srgbClr val="0070C0"/>
              </a:solidFill>
              <a:latin typeface="Arial"/>
              <a:ea typeface="Arial"/>
              <a:cs typeface="Arial"/>
              <a:sym typeface="Arial"/>
            </a:endParaRPr>
          </a:p>
        </p:txBody>
      </p:sp>
      <p:sp>
        <p:nvSpPr>
          <p:cNvPr id="142" name="Google Shape;142;p24"/>
          <p:cNvSpPr txBox="1"/>
          <p:nvPr/>
        </p:nvSpPr>
        <p:spPr>
          <a:xfrm>
            <a:off x="204301" y="1159927"/>
            <a:ext cx="8838099" cy="14772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rgbClr val="000000"/>
                </a:solidFill>
                <a:latin typeface="Arial"/>
                <a:ea typeface="Arial"/>
                <a:cs typeface="Arial"/>
                <a:sym typeface="Arial"/>
              </a:rPr>
              <a:t>JMAビーチシリーズの各大会毎にその順位に応じて下記のとおりポイントを付与します。「JMAビーチモルックJBG</a:t>
            </a:r>
            <a:r>
              <a:rPr lang="ja-JP" altLang="en-US" sz="1800" b="0" i="0" u="none" strike="noStrike" cap="none">
                <a:solidFill>
                  <a:srgbClr val="000000"/>
                </a:solidFill>
                <a:latin typeface="Arial"/>
                <a:ea typeface="Arial"/>
                <a:cs typeface="Arial"/>
                <a:sym typeface="Arial"/>
              </a:rPr>
              <a:t>須磨</a:t>
            </a:r>
            <a:r>
              <a:rPr lang="ja-JP" sz="1800" b="0" i="0" u="none" strike="noStrike" cap="none">
                <a:solidFill>
                  <a:srgbClr val="000000"/>
                </a:solidFill>
                <a:latin typeface="Arial"/>
                <a:ea typeface="Arial"/>
                <a:cs typeface="Arial"/>
                <a:sym typeface="Arial"/>
              </a:rPr>
              <a:t>大会2025」も対象となります。</a:t>
            </a:r>
            <a:endParaRPr sz="18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rgbClr val="000000"/>
                </a:solidFill>
                <a:latin typeface="Arial"/>
                <a:ea typeface="Arial"/>
                <a:cs typeface="Arial"/>
                <a:sym typeface="Arial"/>
              </a:rPr>
              <a:t>JMAビーチシリーズの5大会の累計ポイント上位2名に日本モルック選手権大会への出場権を与えます。</a:t>
            </a:r>
            <a:endParaRPr sz="18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rgbClr val="000000"/>
                </a:solidFill>
                <a:latin typeface="Arial"/>
                <a:ea typeface="Arial"/>
                <a:cs typeface="Arial"/>
                <a:sym typeface="Arial"/>
              </a:rPr>
              <a:t>※日本選手権大会の出場には、選手登録が必要です。</a:t>
            </a:r>
            <a:endParaRPr sz="1800" b="0" i="0" u="none" strike="noStrike" cap="none" dirty="0">
              <a:solidFill>
                <a:srgbClr val="000000"/>
              </a:solidFill>
              <a:latin typeface="Arial"/>
              <a:ea typeface="Arial"/>
              <a:cs typeface="Arial"/>
              <a:sym typeface="Arial"/>
            </a:endParaRPr>
          </a:p>
        </p:txBody>
      </p:sp>
      <p:grpSp>
        <p:nvGrpSpPr>
          <p:cNvPr id="143" name="Google Shape;143;p24"/>
          <p:cNvGrpSpPr/>
          <p:nvPr/>
        </p:nvGrpSpPr>
        <p:grpSpPr>
          <a:xfrm>
            <a:off x="0" y="5577"/>
            <a:ext cx="8978901" cy="1052186"/>
            <a:chOff x="-330200" y="-10230"/>
            <a:chExt cx="8978901" cy="1052186"/>
          </a:xfrm>
        </p:grpSpPr>
        <p:pic>
          <p:nvPicPr>
            <p:cNvPr id="144" name="Google Shape;144;p24"/>
            <p:cNvPicPr preferRelativeResize="0"/>
            <p:nvPr/>
          </p:nvPicPr>
          <p:blipFill rotWithShape="1">
            <a:blip r:embed="rId3">
              <a:alphaModFix/>
            </a:blip>
            <a:srcRect/>
            <a:stretch/>
          </p:blipFill>
          <p:spPr>
            <a:xfrm>
              <a:off x="7748987" y="-10230"/>
              <a:ext cx="899714" cy="1052186"/>
            </a:xfrm>
            <a:prstGeom prst="rect">
              <a:avLst/>
            </a:prstGeom>
            <a:noFill/>
            <a:ln>
              <a:noFill/>
            </a:ln>
          </p:spPr>
        </p:pic>
        <p:cxnSp>
          <p:nvCxnSpPr>
            <p:cNvPr id="145" name="Google Shape;145;p24"/>
            <p:cNvCxnSpPr/>
            <p:nvPr/>
          </p:nvCxnSpPr>
          <p:spPr>
            <a:xfrm>
              <a:off x="-330200" y="585628"/>
              <a:ext cx="7988300" cy="0"/>
            </a:xfrm>
            <a:prstGeom prst="straightConnector1">
              <a:avLst/>
            </a:prstGeom>
            <a:noFill/>
            <a:ln w="57150" cap="flat" cmpd="sng">
              <a:solidFill>
                <a:srgbClr val="0070C0"/>
              </a:solidFill>
              <a:prstDash val="solid"/>
              <a:round/>
              <a:headEnd type="none" w="sm" len="sm"/>
              <a:tailEnd type="none" w="sm" len="sm"/>
            </a:ln>
          </p:spPr>
        </p:cxnSp>
      </p:grpSp>
      <p:cxnSp>
        <p:nvCxnSpPr>
          <p:cNvPr id="146" name="Google Shape;146;p24"/>
          <p:cNvCxnSpPr/>
          <p:nvPr/>
        </p:nvCxnSpPr>
        <p:spPr>
          <a:xfrm>
            <a:off x="9042400" y="585628"/>
            <a:ext cx="863600" cy="0"/>
          </a:xfrm>
          <a:prstGeom prst="straightConnector1">
            <a:avLst/>
          </a:prstGeom>
          <a:noFill/>
          <a:ln w="57150" cap="flat" cmpd="sng">
            <a:solidFill>
              <a:srgbClr val="0070C0"/>
            </a:solidFill>
            <a:prstDash val="solid"/>
            <a:round/>
            <a:headEnd type="none" w="sm" len="sm"/>
            <a:tailEnd type="none" w="sm" len="sm"/>
          </a:ln>
        </p:spPr>
      </p:cxnSp>
      <p:sp>
        <p:nvSpPr>
          <p:cNvPr id="147" name="Google Shape;147;p24"/>
          <p:cNvSpPr txBox="1">
            <a:spLocks noGrp="1"/>
          </p:cNvSpPr>
          <p:nvPr>
            <p:ph type="sldNum" idx="12"/>
          </p:nvPr>
        </p:nvSpPr>
        <p:spPr>
          <a:xfrm>
            <a:off x="7572219" y="6356872"/>
            <a:ext cx="222885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975"/>
              <a:buFont typeface="Arial"/>
              <a:buNone/>
            </a:pPr>
            <a:fld id="{00000000-1234-1234-1234-123412341234}" type="slidenum">
              <a:rPr lang="en-US" altLang="ja-JP"/>
              <a:t>2</a:t>
            </a:fld>
            <a:endParaRPr/>
          </a:p>
        </p:txBody>
      </p:sp>
      <p:graphicFrame>
        <p:nvGraphicFramePr>
          <p:cNvPr id="148" name="Google Shape;148;p24"/>
          <p:cNvGraphicFramePr/>
          <p:nvPr/>
        </p:nvGraphicFramePr>
        <p:xfrm>
          <a:off x="338522" y="2620651"/>
          <a:ext cx="6872950" cy="1429100"/>
        </p:xfrm>
        <a:graphic>
          <a:graphicData uri="http://schemas.openxmlformats.org/drawingml/2006/table">
            <a:tbl>
              <a:tblPr>
                <a:noFill/>
                <a:tableStyleId>{402504CC-0D5F-4120-AF13-ABA906C9800F}</a:tableStyleId>
              </a:tblPr>
              <a:tblGrid>
                <a:gridCol w="981850">
                  <a:extLst>
                    <a:ext uri="{9D8B030D-6E8A-4147-A177-3AD203B41FA5}">
                      <a16:colId xmlns:a16="http://schemas.microsoft.com/office/drawing/2014/main" val="20000"/>
                    </a:ext>
                  </a:extLst>
                </a:gridCol>
                <a:gridCol w="981850">
                  <a:extLst>
                    <a:ext uri="{9D8B030D-6E8A-4147-A177-3AD203B41FA5}">
                      <a16:colId xmlns:a16="http://schemas.microsoft.com/office/drawing/2014/main" val="20001"/>
                    </a:ext>
                  </a:extLst>
                </a:gridCol>
                <a:gridCol w="981850">
                  <a:extLst>
                    <a:ext uri="{9D8B030D-6E8A-4147-A177-3AD203B41FA5}">
                      <a16:colId xmlns:a16="http://schemas.microsoft.com/office/drawing/2014/main" val="20002"/>
                    </a:ext>
                  </a:extLst>
                </a:gridCol>
                <a:gridCol w="981850">
                  <a:extLst>
                    <a:ext uri="{9D8B030D-6E8A-4147-A177-3AD203B41FA5}">
                      <a16:colId xmlns:a16="http://schemas.microsoft.com/office/drawing/2014/main" val="20003"/>
                    </a:ext>
                  </a:extLst>
                </a:gridCol>
                <a:gridCol w="981850">
                  <a:extLst>
                    <a:ext uri="{9D8B030D-6E8A-4147-A177-3AD203B41FA5}">
                      <a16:colId xmlns:a16="http://schemas.microsoft.com/office/drawing/2014/main" val="20004"/>
                    </a:ext>
                  </a:extLst>
                </a:gridCol>
                <a:gridCol w="981850">
                  <a:extLst>
                    <a:ext uri="{9D8B030D-6E8A-4147-A177-3AD203B41FA5}">
                      <a16:colId xmlns:a16="http://schemas.microsoft.com/office/drawing/2014/main" val="20005"/>
                    </a:ext>
                  </a:extLst>
                </a:gridCol>
                <a:gridCol w="981850">
                  <a:extLst>
                    <a:ext uri="{9D8B030D-6E8A-4147-A177-3AD203B41FA5}">
                      <a16:colId xmlns:a16="http://schemas.microsoft.com/office/drawing/2014/main" val="20006"/>
                    </a:ext>
                  </a:extLst>
                </a:gridCol>
              </a:tblGrid>
              <a:tr h="714550">
                <a:tc>
                  <a:txBody>
                    <a:bodyPr/>
                    <a:lstStyle/>
                    <a:p>
                      <a:pPr marL="0" marR="0" lvl="0" indent="0" algn="ctr" rtl="0">
                        <a:lnSpc>
                          <a:spcPct val="100000"/>
                        </a:lnSpc>
                        <a:spcBef>
                          <a:spcPts val="0"/>
                        </a:spcBef>
                        <a:spcAft>
                          <a:spcPts val="0"/>
                        </a:spcAft>
                        <a:buClr>
                          <a:srgbClr val="000000"/>
                        </a:buClr>
                        <a:buSzPts val="1800"/>
                        <a:buFont typeface="Arial"/>
                        <a:buNone/>
                      </a:pPr>
                      <a:r>
                        <a:rPr lang="ja-JP" sz="1800" b="1" i="0" u="none" strike="noStrike" cap="none">
                          <a:solidFill>
                            <a:schemeClr val="dk1"/>
                          </a:solidFill>
                          <a:latin typeface="Arial"/>
                          <a:ea typeface="Arial"/>
                          <a:cs typeface="Arial"/>
                          <a:sym typeface="Arial"/>
                        </a:rPr>
                        <a:t>順　位</a:t>
                      </a:r>
                      <a:endParaRPr sz="1800" b="1" i="0" u="none" strike="noStrike" cap="none">
                        <a:solidFill>
                          <a:srgbClr val="000000"/>
                        </a:solidFill>
                        <a:latin typeface="Arial"/>
                        <a:ea typeface="Arial"/>
                        <a:cs typeface="Arial"/>
                        <a:sym typeface="Arial"/>
                      </a:endParaRPr>
                    </a:p>
                  </a:txBody>
                  <a:tcPr marL="9525" marR="9525" marT="9525" marB="0" anchor="b"/>
                </a:tc>
                <a:tc>
                  <a:txBody>
                    <a:bodyPr/>
                    <a:lstStyle/>
                    <a:p>
                      <a:pPr marL="0" marR="0" lvl="0" indent="0" algn="ctr" rtl="0">
                        <a:lnSpc>
                          <a:spcPct val="100000"/>
                        </a:lnSpc>
                        <a:spcBef>
                          <a:spcPts val="0"/>
                        </a:spcBef>
                        <a:spcAft>
                          <a:spcPts val="0"/>
                        </a:spcAft>
                        <a:buClr>
                          <a:srgbClr val="000000"/>
                        </a:buClr>
                        <a:buSzPts val="1800"/>
                        <a:buFont typeface="Arial"/>
                        <a:buNone/>
                      </a:pPr>
                      <a:r>
                        <a:rPr lang="ja-JP" sz="1800" b="1" u="none" strike="noStrike" cap="none">
                          <a:latin typeface="Arial"/>
                          <a:ea typeface="Arial"/>
                          <a:cs typeface="Arial"/>
                          <a:sym typeface="Arial"/>
                        </a:rPr>
                        <a:t>1位</a:t>
                      </a:r>
                      <a:endParaRPr sz="1800" b="1" i="0" u="none" strike="noStrike" cap="none">
                        <a:solidFill>
                          <a:srgbClr val="000000"/>
                        </a:solidFill>
                        <a:latin typeface="Arial"/>
                        <a:ea typeface="Arial"/>
                        <a:cs typeface="Arial"/>
                        <a:sym typeface="Arial"/>
                      </a:endParaRPr>
                    </a:p>
                  </a:txBody>
                  <a:tcPr marL="9525" marR="9525" marT="9525" marB="0" anchor="b"/>
                </a:tc>
                <a:tc>
                  <a:txBody>
                    <a:bodyPr/>
                    <a:lstStyle/>
                    <a:p>
                      <a:pPr marL="0" marR="0" lvl="0" indent="0" algn="ctr" rtl="0">
                        <a:lnSpc>
                          <a:spcPct val="100000"/>
                        </a:lnSpc>
                        <a:spcBef>
                          <a:spcPts val="0"/>
                        </a:spcBef>
                        <a:spcAft>
                          <a:spcPts val="0"/>
                        </a:spcAft>
                        <a:buClr>
                          <a:srgbClr val="000000"/>
                        </a:buClr>
                        <a:buSzPts val="1800"/>
                        <a:buFont typeface="Arial"/>
                        <a:buNone/>
                      </a:pPr>
                      <a:r>
                        <a:rPr lang="ja-JP" sz="1800" b="1" u="none" strike="noStrike" cap="none">
                          <a:latin typeface="Arial"/>
                          <a:ea typeface="Arial"/>
                          <a:cs typeface="Arial"/>
                          <a:sym typeface="Arial"/>
                        </a:rPr>
                        <a:t>2位</a:t>
                      </a:r>
                      <a:endParaRPr sz="1800" b="1" i="0" u="none" strike="noStrike" cap="none">
                        <a:solidFill>
                          <a:srgbClr val="000000"/>
                        </a:solidFill>
                        <a:latin typeface="Arial"/>
                        <a:ea typeface="Arial"/>
                        <a:cs typeface="Arial"/>
                        <a:sym typeface="Arial"/>
                      </a:endParaRPr>
                    </a:p>
                  </a:txBody>
                  <a:tcPr marL="9525" marR="9525" marT="9525" marB="0" anchor="b"/>
                </a:tc>
                <a:tc>
                  <a:txBody>
                    <a:bodyPr/>
                    <a:lstStyle/>
                    <a:p>
                      <a:pPr marL="0" marR="0" lvl="0" indent="0" algn="ctr" rtl="0">
                        <a:lnSpc>
                          <a:spcPct val="100000"/>
                        </a:lnSpc>
                        <a:spcBef>
                          <a:spcPts val="0"/>
                        </a:spcBef>
                        <a:spcAft>
                          <a:spcPts val="0"/>
                        </a:spcAft>
                        <a:buClr>
                          <a:srgbClr val="000000"/>
                        </a:buClr>
                        <a:buSzPts val="1800"/>
                        <a:buFont typeface="Arial"/>
                        <a:buNone/>
                      </a:pPr>
                      <a:r>
                        <a:rPr lang="ja-JP" sz="1800" b="1" u="none" strike="noStrike" cap="none">
                          <a:latin typeface="Arial"/>
                          <a:ea typeface="Arial"/>
                          <a:cs typeface="Arial"/>
                          <a:sym typeface="Arial"/>
                        </a:rPr>
                        <a:t>3位</a:t>
                      </a:r>
                      <a:endParaRPr sz="1800" b="1" i="0" u="none" strike="noStrike" cap="none">
                        <a:solidFill>
                          <a:srgbClr val="000000"/>
                        </a:solidFill>
                        <a:latin typeface="Arial"/>
                        <a:ea typeface="Arial"/>
                        <a:cs typeface="Arial"/>
                        <a:sym typeface="Arial"/>
                      </a:endParaRPr>
                    </a:p>
                  </a:txBody>
                  <a:tcPr marL="9525" marR="9525" marT="9525" marB="0" anchor="b"/>
                </a:tc>
                <a:tc>
                  <a:txBody>
                    <a:bodyPr/>
                    <a:lstStyle/>
                    <a:p>
                      <a:pPr marL="0" marR="0" lvl="0" indent="0" algn="ctr" rtl="0">
                        <a:lnSpc>
                          <a:spcPct val="100000"/>
                        </a:lnSpc>
                        <a:spcBef>
                          <a:spcPts val="0"/>
                        </a:spcBef>
                        <a:spcAft>
                          <a:spcPts val="0"/>
                        </a:spcAft>
                        <a:buClr>
                          <a:srgbClr val="000000"/>
                        </a:buClr>
                        <a:buSzPts val="1800"/>
                        <a:buFont typeface="Arial"/>
                        <a:buNone/>
                      </a:pPr>
                      <a:r>
                        <a:rPr lang="ja-JP" sz="1800" b="1" u="none" strike="noStrike" cap="none">
                          <a:latin typeface="Arial"/>
                          <a:ea typeface="Arial"/>
                          <a:cs typeface="Arial"/>
                          <a:sym typeface="Arial"/>
                        </a:rPr>
                        <a:t>4位</a:t>
                      </a:r>
                      <a:endParaRPr sz="1800" b="1" i="0" u="none" strike="noStrike" cap="none">
                        <a:solidFill>
                          <a:srgbClr val="000000"/>
                        </a:solidFill>
                        <a:latin typeface="Arial"/>
                        <a:ea typeface="Arial"/>
                        <a:cs typeface="Arial"/>
                        <a:sym typeface="Arial"/>
                      </a:endParaRPr>
                    </a:p>
                  </a:txBody>
                  <a:tcPr marL="9525" marR="9525" marT="9525" marB="0" anchor="b"/>
                </a:tc>
                <a:tc>
                  <a:txBody>
                    <a:bodyPr/>
                    <a:lstStyle/>
                    <a:p>
                      <a:pPr marL="0" marR="0" lvl="0" indent="0" algn="ctr" rtl="0">
                        <a:lnSpc>
                          <a:spcPct val="100000"/>
                        </a:lnSpc>
                        <a:spcBef>
                          <a:spcPts val="0"/>
                        </a:spcBef>
                        <a:spcAft>
                          <a:spcPts val="0"/>
                        </a:spcAft>
                        <a:buClr>
                          <a:srgbClr val="000000"/>
                        </a:buClr>
                        <a:buSzPts val="1800"/>
                        <a:buFont typeface="Arial"/>
                        <a:buNone/>
                      </a:pPr>
                      <a:r>
                        <a:rPr lang="ja-JP" sz="1800" b="1" u="none" strike="noStrike" cap="none">
                          <a:latin typeface="Arial"/>
                          <a:ea typeface="Arial"/>
                          <a:cs typeface="Arial"/>
                          <a:sym typeface="Arial"/>
                        </a:rPr>
                        <a:t>5位</a:t>
                      </a:r>
                      <a:endParaRPr sz="1800" b="1" i="0" u="none" strike="noStrike" cap="none">
                        <a:solidFill>
                          <a:srgbClr val="000000"/>
                        </a:solidFill>
                        <a:latin typeface="Arial"/>
                        <a:ea typeface="Arial"/>
                        <a:cs typeface="Arial"/>
                        <a:sym typeface="Arial"/>
                      </a:endParaRPr>
                    </a:p>
                  </a:txBody>
                  <a:tcPr marL="9525" marR="9525" marT="9525" marB="0" anchor="b"/>
                </a:tc>
                <a:tc>
                  <a:txBody>
                    <a:bodyPr/>
                    <a:lstStyle/>
                    <a:p>
                      <a:pPr marL="0" marR="0" lvl="0" indent="0" algn="ctr" rtl="0">
                        <a:lnSpc>
                          <a:spcPct val="100000"/>
                        </a:lnSpc>
                        <a:spcBef>
                          <a:spcPts val="0"/>
                        </a:spcBef>
                        <a:spcAft>
                          <a:spcPts val="0"/>
                        </a:spcAft>
                        <a:buClr>
                          <a:srgbClr val="000000"/>
                        </a:buClr>
                        <a:buSzPts val="1800"/>
                        <a:buFont typeface="Arial"/>
                        <a:buNone/>
                      </a:pPr>
                      <a:r>
                        <a:rPr lang="ja-JP" sz="1800" b="1" u="none" strike="noStrike" cap="none">
                          <a:latin typeface="Arial"/>
                          <a:ea typeface="Arial"/>
                          <a:cs typeface="Arial"/>
                          <a:sym typeface="Arial"/>
                        </a:rPr>
                        <a:t>6位</a:t>
                      </a:r>
                      <a:endParaRPr sz="1800" b="1" i="0" u="none" strike="noStrike" cap="none">
                        <a:solidFill>
                          <a:srgbClr val="000000"/>
                        </a:solidFill>
                        <a:latin typeface="Arial"/>
                        <a:ea typeface="Arial"/>
                        <a:cs typeface="Arial"/>
                        <a:sym typeface="Arial"/>
                      </a:endParaRPr>
                    </a:p>
                  </a:txBody>
                  <a:tcPr marL="9525" marR="9525" marT="9525" marB="0" anchor="b"/>
                </a:tc>
                <a:extLst>
                  <a:ext uri="{0D108BD9-81ED-4DB2-BD59-A6C34878D82A}">
                    <a16:rowId xmlns:a16="http://schemas.microsoft.com/office/drawing/2014/main" val="10000"/>
                  </a:ext>
                </a:extLst>
              </a:tr>
              <a:tr h="714550">
                <a:tc>
                  <a:txBody>
                    <a:bodyPr/>
                    <a:lstStyle/>
                    <a:p>
                      <a:pPr marL="0" marR="0" lvl="0" indent="0" algn="ctr" rtl="0">
                        <a:lnSpc>
                          <a:spcPct val="100000"/>
                        </a:lnSpc>
                        <a:spcBef>
                          <a:spcPts val="0"/>
                        </a:spcBef>
                        <a:spcAft>
                          <a:spcPts val="0"/>
                        </a:spcAft>
                        <a:buClr>
                          <a:srgbClr val="000000"/>
                        </a:buClr>
                        <a:buSzPts val="1800"/>
                        <a:buFont typeface="Arial"/>
                        <a:buNone/>
                      </a:pPr>
                      <a:r>
                        <a:rPr lang="ja-JP" sz="1800" b="1" u="none" strike="noStrike" cap="none">
                          <a:latin typeface="Arial"/>
                          <a:ea typeface="Arial"/>
                          <a:cs typeface="Arial"/>
                          <a:sym typeface="Arial"/>
                        </a:rPr>
                        <a:t>ポイント</a:t>
                      </a:r>
                      <a:endParaRPr sz="1800" b="1" i="0" u="none" strike="noStrike" cap="none">
                        <a:solidFill>
                          <a:srgbClr val="000000"/>
                        </a:solidFill>
                        <a:latin typeface="Arial"/>
                        <a:ea typeface="Arial"/>
                        <a:cs typeface="Arial"/>
                        <a:sym typeface="Arial"/>
                      </a:endParaRPr>
                    </a:p>
                  </a:txBody>
                  <a:tcPr marL="9525" marR="9525" marT="9525" marB="0" anchor="b"/>
                </a:tc>
                <a:tc>
                  <a:txBody>
                    <a:bodyPr/>
                    <a:lstStyle/>
                    <a:p>
                      <a:pPr marL="0" marR="0" lvl="0" indent="0" algn="ctr" rtl="0">
                        <a:lnSpc>
                          <a:spcPct val="100000"/>
                        </a:lnSpc>
                        <a:spcBef>
                          <a:spcPts val="0"/>
                        </a:spcBef>
                        <a:spcAft>
                          <a:spcPts val="0"/>
                        </a:spcAft>
                        <a:buClr>
                          <a:srgbClr val="000000"/>
                        </a:buClr>
                        <a:buSzPts val="1800"/>
                        <a:buFont typeface="Arial"/>
                        <a:buNone/>
                      </a:pPr>
                      <a:r>
                        <a:rPr lang="ja-JP" sz="1800" b="1" u="none" strike="noStrike" cap="none">
                          <a:latin typeface="Arial"/>
                          <a:ea typeface="Arial"/>
                          <a:cs typeface="Arial"/>
                          <a:sym typeface="Arial"/>
                        </a:rPr>
                        <a:t>75</a:t>
                      </a:r>
                      <a:endParaRPr sz="1800" b="1" i="0" u="none" strike="noStrike" cap="none">
                        <a:solidFill>
                          <a:srgbClr val="000000"/>
                        </a:solidFill>
                        <a:latin typeface="Arial"/>
                        <a:ea typeface="Arial"/>
                        <a:cs typeface="Arial"/>
                        <a:sym typeface="Arial"/>
                      </a:endParaRPr>
                    </a:p>
                  </a:txBody>
                  <a:tcPr marL="9525" marR="9525" marT="9525" marB="0" anchor="b"/>
                </a:tc>
                <a:tc>
                  <a:txBody>
                    <a:bodyPr/>
                    <a:lstStyle/>
                    <a:p>
                      <a:pPr marL="0" marR="0" lvl="0" indent="0" algn="ctr" rtl="0">
                        <a:lnSpc>
                          <a:spcPct val="100000"/>
                        </a:lnSpc>
                        <a:spcBef>
                          <a:spcPts val="0"/>
                        </a:spcBef>
                        <a:spcAft>
                          <a:spcPts val="0"/>
                        </a:spcAft>
                        <a:buClr>
                          <a:srgbClr val="000000"/>
                        </a:buClr>
                        <a:buSzPts val="1800"/>
                        <a:buFont typeface="Arial"/>
                        <a:buNone/>
                      </a:pPr>
                      <a:r>
                        <a:rPr lang="ja-JP" sz="1800" b="1" u="none" strike="noStrike" cap="none">
                          <a:latin typeface="Arial"/>
                          <a:ea typeface="Arial"/>
                          <a:cs typeface="Arial"/>
                          <a:sym typeface="Arial"/>
                        </a:rPr>
                        <a:t>50</a:t>
                      </a:r>
                      <a:endParaRPr sz="1800" b="1" i="0" u="none" strike="noStrike" cap="none">
                        <a:solidFill>
                          <a:srgbClr val="000000"/>
                        </a:solidFill>
                        <a:latin typeface="Arial"/>
                        <a:ea typeface="Arial"/>
                        <a:cs typeface="Arial"/>
                        <a:sym typeface="Arial"/>
                      </a:endParaRPr>
                    </a:p>
                  </a:txBody>
                  <a:tcPr marL="9525" marR="9525" marT="9525" marB="0" anchor="b"/>
                </a:tc>
                <a:tc>
                  <a:txBody>
                    <a:bodyPr/>
                    <a:lstStyle/>
                    <a:p>
                      <a:pPr marL="0" marR="0" lvl="0" indent="0" algn="ctr" rtl="0">
                        <a:lnSpc>
                          <a:spcPct val="100000"/>
                        </a:lnSpc>
                        <a:spcBef>
                          <a:spcPts val="0"/>
                        </a:spcBef>
                        <a:spcAft>
                          <a:spcPts val="0"/>
                        </a:spcAft>
                        <a:buClr>
                          <a:srgbClr val="000000"/>
                        </a:buClr>
                        <a:buSzPts val="1800"/>
                        <a:buFont typeface="Arial"/>
                        <a:buNone/>
                      </a:pPr>
                      <a:r>
                        <a:rPr lang="ja-JP" sz="1800" b="1" u="none" strike="noStrike" cap="none">
                          <a:latin typeface="Arial"/>
                          <a:ea typeface="Arial"/>
                          <a:cs typeface="Arial"/>
                          <a:sym typeface="Arial"/>
                        </a:rPr>
                        <a:t>30</a:t>
                      </a:r>
                      <a:endParaRPr sz="1800" b="1" i="0" u="none" strike="noStrike" cap="none">
                        <a:solidFill>
                          <a:srgbClr val="000000"/>
                        </a:solidFill>
                        <a:latin typeface="Arial"/>
                        <a:ea typeface="Arial"/>
                        <a:cs typeface="Arial"/>
                        <a:sym typeface="Arial"/>
                      </a:endParaRPr>
                    </a:p>
                  </a:txBody>
                  <a:tcPr marL="9525" marR="9525" marT="9525" marB="0" anchor="b"/>
                </a:tc>
                <a:tc>
                  <a:txBody>
                    <a:bodyPr/>
                    <a:lstStyle/>
                    <a:p>
                      <a:pPr marL="0" marR="0" lvl="0" indent="0" algn="ctr" rtl="0">
                        <a:lnSpc>
                          <a:spcPct val="100000"/>
                        </a:lnSpc>
                        <a:spcBef>
                          <a:spcPts val="0"/>
                        </a:spcBef>
                        <a:spcAft>
                          <a:spcPts val="0"/>
                        </a:spcAft>
                        <a:buClr>
                          <a:srgbClr val="000000"/>
                        </a:buClr>
                        <a:buSzPts val="1800"/>
                        <a:buFont typeface="Arial"/>
                        <a:buNone/>
                      </a:pPr>
                      <a:r>
                        <a:rPr lang="ja-JP" sz="1800" b="1" u="none" strike="noStrike" cap="none">
                          <a:latin typeface="Arial"/>
                          <a:ea typeface="Arial"/>
                          <a:cs typeface="Arial"/>
                          <a:sym typeface="Arial"/>
                        </a:rPr>
                        <a:t>15</a:t>
                      </a:r>
                      <a:endParaRPr sz="1800" b="1" i="0" u="none" strike="noStrike" cap="none">
                        <a:solidFill>
                          <a:srgbClr val="000000"/>
                        </a:solidFill>
                        <a:latin typeface="Arial"/>
                        <a:ea typeface="Arial"/>
                        <a:cs typeface="Arial"/>
                        <a:sym typeface="Arial"/>
                      </a:endParaRPr>
                    </a:p>
                  </a:txBody>
                  <a:tcPr marL="9525" marR="9525" marT="9525" marB="0" anchor="b"/>
                </a:tc>
                <a:tc>
                  <a:txBody>
                    <a:bodyPr/>
                    <a:lstStyle/>
                    <a:p>
                      <a:pPr marL="0" marR="0" lvl="0" indent="0" algn="ctr" rtl="0">
                        <a:lnSpc>
                          <a:spcPct val="100000"/>
                        </a:lnSpc>
                        <a:spcBef>
                          <a:spcPts val="0"/>
                        </a:spcBef>
                        <a:spcAft>
                          <a:spcPts val="0"/>
                        </a:spcAft>
                        <a:buClr>
                          <a:srgbClr val="000000"/>
                        </a:buClr>
                        <a:buSzPts val="1800"/>
                        <a:buFont typeface="Arial"/>
                        <a:buNone/>
                      </a:pPr>
                      <a:r>
                        <a:rPr lang="ja-JP" sz="1800" b="1" u="none" strike="noStrike" cap="none">
                          <a:latin typeface="Arial"/>
                          <a:ea typeface="Arial"/>
                          <a:cs typeface="Arial"/>
                          <a:sym typeface="Arial"/>
                        </a:rPr>
                        <a:t>7</a:t>
                      </a:r>
                      <a:endParaRPr sz="1800" b="1" i="0" u="none" strike="noStrike" cap="none">
                        <a:solidFill>
                          <a:srgbClr val="000000"/>
                        </a:solidFill>
                        <a:latin typeface="Arial"/>
                        <a:ea typeface="Arial"/>
                        <a:cs typeface="Arial"/>
                        <a:sym typeface="Arial"/>
                      </a:endParaRPr>
                    </a:p>
                  </a:txBody>
                  <a:tcPr marL="9525" marR="9525" marT="9525" marB="0" anchor="b"/>
                </a:tc>
                <a:tc>
                  <a:txBody>
                    <a:bodyPr/>
                    <a:lstStyle/>
                    <a:p>
                      <a:pPr marL="0" marR="0" lvl="0" indent="0" algn="ctr" rtl="0">
                        <a:lnSpc>
                          <a:spcPct val="100000"/>
                        </a:lnSpc>
                        <a:spcBef>
                          <a:spcPts val="0"/>
                        </a:spcBef>
                        <a:spcAft>
                          <a:spcPts val="0"/>
                        </a:spcAft>
                        <a:buClr>
                          <a:srgbClr val="000000"/>
                        </a:buClr>
                        <a:buSzPts val="1800"/>
                        <a:buFont typeface="Arial"/>
                        <a:buNone/>
                      </a:pPr>
                      <a:r>
                        <a:rPr lang="ja-JP" sz="1800" b="1" u="none" strike="noStrike" cap="none">
                          <a:latin typeface="Arial"/>
                          <a:ea typeface="Arial"/>
                          <a:cs typeface="Arial"/>
                          <a:sym typeface="Arial"/>
                        </a:rPr>
                        <a:t>3</a:t>
                      </a:r>
                      <a:endParaRPr sz="1800" b="1" i="0" u="none" strike="noStrike" cap="none">
                        <a:solidFill>
                          <a:srgbClr val="000000"/>
                        </a:solidFill>
                        <a:latin typeface="Arial"/>
                        <a:ea typeface="Arial"/>
                        <a:cs typeface="Arial"/>
                        <a:sym typeface="Arial"/>
                      </a:endParaRPr>
                    </a:p>
                  </a:txBody>
                  <a:tcPr marL="9525" marR="9525" marT="9525" marB="0" anchor="b"/>
                </a:tc>
                <a:extLst>
                  <a:ext uri="{0D108BD9-81ED-4DB2-BD59-A6C34878D82A}">
                    <a16:rowId xmlns:a16="http://schemas.microsoft.com/office/drawing/2014/main" val="10001"/>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5"/>
          <p:cNvSpPr txBox="1"/>
          <p:nvPr/>
        </p:nvSpPr>
        <p:spPr>
          <a:xfrm>
            <a:off x="100209" y="97660"/>
            <a:ext cx="5774498"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ja-JP" sz="2000" b="1" i="0" u="none" strike="noStrike" cap="none">
                <a:solidFill>
                  <a:srgbClr val="0070C0"/>
                </a:solidFill>
                <a:latin typeface="Arial"/>
                <a:ea typeface="Arial"/>
                <a:cs typeface="Arial"/>
                <a:sym typeface="Arial"/>
              </a:rPr>
              <a:t>レギュレーション</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212121"/>
              </a:solidFill>
              <a:latin typeface="Arial"/>
              <a:ea typeface="Arial"/>
              <a:cs typeface="Arial"/>
              <a:sym typeface="Arial"/>
            </a:endParaRPr>
          </a:p>
        </p:txBody>
      </p:sp>
      <p:sp>
        <p:nvSpPr>
          <p:cNvPr id="154" name="Google Shape;154;p25"/>
          <p:cNvSpPr txBox="1"/>
          <p:nvPr/>
        </p:nvSpPr>
        <p:spPr>
          <a:xfrm>
            <a:off x="204301" y="1159927"/>
            <a:ext cx="9062989" cy="27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rgbClr val="212121"/>
                </a:solidFill>
                <a:latin typeface="Arial"/>
                <a:ea typeface="Arial"/>
                <a:cs typeface="Arial"/>
                <a:sym typeface="Arial"/>
              </a:rPr>
              <a:t>【共通】</a:t>
            </a:r>
            <a:endParaRPr sz="1400" b="0" i="0" u="none" strike="noStrike" cap="none">
              <a:solidFill>
                <a:srgbClr val="000000"/>
              </a:solidFill>
              <a:latin typeface="Arial"/>
              <a:ea typeface="Arial"/>
              <a:cs typeface="Arial"/>
              <a:sym typeface="Arial"/>
            </a:endParaRPr>
          </a:p>
        </p:txBody>
      </p:sp>
      <p:grpSp>
        <p:nvGrpSpPr>
          <p:cNvPr id="155" name="Google Shape;155;p25"/>
          <p:cNvGrpSpPr/>
          <p:nvPr/>
        </p:nvGrpSpPr>
        <p:grpSpPr>
          <a:xfrm>
            <a:off x="0" y="5577"/>
            <a:ext cx="8978901" cy="1052186"/>
            <a:chOff x="-330200" y="-10230"/>
            <a:chExt cx="8978901" cy="1052186"/>
          </a:xfrm>
        </p:grpSpPr>
        <p:pic>
          <p:nvPicPr>
            <p:cNvPr id="156" name="Google Shape;156;p25"/>
            <p:cNvPicPr preferRelativeResize="0"/>
            <p:nvPr/>
          </p:nvPicPr>
          <p:blipFill rotWithShape="1">
            <a:blip r:embed="rId3">
              <a:alphaModFix/>
            </a:blip>
            <a:srcRect/>
            <a:stretch/>
          </p:blipFill>
          <p:spPr>
            <a:xfrm>
              <a:off x="7748987" y="-10230"/>
              <a:ext cx="899714" cy="1052186"/>
            </a:xfrm>
            <a:prstGeom prst="rect">
              <a:avLst/>
            </a:prstGeom>
            <a:noFill/>
            <a:ln>
              <a:noFill/>
            </a:ln>
          </p:spPr>
        </p:pic>
        <p:cxnSp>
          <p:nvCxnSpPr>
            <p:cNvPr id="157" name="Google Shape;157;p25"/>
            <p:cNvCxnSpPr/>
            <p:nvPr/>
          </p:nvCxnSpPr>
          <p:spPr>
            <a:xfrm>
              <a:off x="-330200" y="585628"/>
              <a:ext cx="7988300" cy="0"/>
            </a:xfrm>
            <a:prstGeom prst="straightConnector1">
              <a:avLst/>
            </a:prstGeom>
            <a:noFill/>
            <a:ln w="57150" cap="flat" cmpd="sng">
              <a:solidFill>
                <a:srgbClr val="0070C0"/>
              </a:solidFill>
              <a:prstDash val="solid"/>
              <a:round/>
              <a:headEnd type="none" w="sm" len="sm"/>
              <a:tailEnd type="none" w="sm" len="sm"/>
            </a:ln>
          </p:spPr>
        </p:cxnSp>
      </p:grpSp>
      <p:cxnSp>
        <p:nvCxnSpPr>
          <p:cNvPr id="158" name="Google Shape;158;p25"/>
          <p:cNvCxnSpPr/>
          <p:nvPr/>
        </p:nvCxnSpPr>
        <p:spPr>
          <a:xfrm>
            <a:off x="9042400" y="585628"/>
            <a:ext cx="863600" cy="0"/>
          </a:xfrm>
          <a:prstGeom prst="straightConnector1">
            <a:avLst/>
          </a:prstGeom>
          <a:noFill/>
          <a:ln w="57150" cap="flat" cmpd="sng">
            <a:solidFill>
              <a:srgbClr val="0070C0"/>
            </a:solidFill>
            <a:prstDash val="solid"/>
            <a:round/>
            <a:headEnd type="none" w="sm" len="sm"/>
            <a:tailEnd type="none" w="sm" len="sm"/>
          </a:ln>
        </p:spPr>
      </p:cxnSp>
      <p:sp>
        <p:nvSpPr>
          <p:cNvPr id="159" name="Google Shape;159;p25"/>
          <p:cNvSpPr txBox="1">
            <a:spLocks noGrp="1"/>
          </p:cNvSpPr>
          <p:nvPr>
            <p:ph type="sldNum" idx="12"/>
          </p:nvPr>
        </p:nvSpPr>
        <p:spPr>
          <a:xfrm>
            <a:off x="7572219" y="6356872"/>
            <a:ext cx="222885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975"/>
              <a:buFont typeface="Arial"/>
              <a:buNone/>
            </a:pPr>
            <a:fld id="{00000000-1234-1234-1234-123412341234}" type="slidenum">
              <a:rPr lang="en-US" altLang="ja-JP"/>
              <a:t>3</a:t>
            </a:fld>
            <a:endParaRPr/>
          </a:p>
        </p:txBody>
      </p:sp>
      <p:graphicFrame>
        <p:nvGraphicFramePr>
          <p:cNvPr id="160" name="Google Shape;160;p25"/>
          <p:cNvGraphicFramePr/>
          <p:nvPr/>
        </p:nvGraphicFramePr>
        <p:xfrm>
          <a:off x="335704" y="1436886"/>
          <a:ext cx="8643200" cy="1249775"/>
        </p:xfrm>
        <a:graphic>
          <a:graphicData uri="http://schemas.openxmlformats.org/drawingml/2006/table">
            <a:tbl>
              <a:tblPr>
                <a:noFill/>
                <a:tableStyleId>{402504CC-0D5F-4120-AF13-ABA906C9800F}</a:tableStyleId>
              </a:tblPr>
              <a:tblGrid>
                <a:gridCol w="1143000">
                  <a:extLst>
                    <a:ext uri="{9D8B030D-6E8A-4147-A177-3AD203B41FA5}">
                      <a16:colId xmlns:a16="http://schemas.microsoft.com/office/drawing/2014/main" val="20000"/>
                    </a:ext>
                  </a:extLst>
                </a:gridCol>
                <a:gridCol w="7500200">
                  <a:extLst>
                    <a:ext uri="{9D8B030D-6E8A-4147-A177-3AD203B41FA5}">
                      <a16:colId xmlns:a16="http://schemas.microsoft.com/office/drawing/2014/main" val="20001"/>
                    </a:ext>
                  </a:extLst>
                </a:gridCol>
              </a:tblGrid>
              <a:tr h="240675">
                <a:tc>
                  <a:txBody>
                    <a:bodyPr/>
                    <a:lstStyle/>
                    <a:p>
                      <a:pPr marL="0" marR="0" lvl="0" indent="0" algn="l" rtl="0">
                        <a:lnSpc>
                          <a:spcPct val="100000"/>
                        </a:lnSpc>
                        <a:spcBef>
                          <a:spcPts val="0"/>
                        </a:spcBef>
                        <a:spcAft>
                          <a:spcPts val="0"/>
                        </a:spcAft>
                        <a:buClr>
                          <a:srgbClr val="000000"/>
                        </a:buClr>
                        <a:buSzPts val="1100"/>
                        <a:buFont typeface="Arial"/>
                        <a:buNone/>
                      </a:pPr>
                      <a:r>
                        <a:rPr lang="ja-JP" sz="1100" u="none" strike="noStrike" cap="none"/>
                        <a:t>10ターン制限</a:t>
                      </a:r>
                      <a:endParaRPr sz="1100" b="0" i="0" u="none" strike="noStrike" cap="none">
                        <a:solidFill>
                          <a:srgbClr val="000000"/>
                        </a:solidFill>
                        <a:latin typeface="Arial"/>
                        <a:ea typeface="Arial"/>
                        <a:cs typeface="Arial"/>
                        <a:sym typeface="Arial"/>
                      </a:endParaRPr>
                    </a:p>
                  </a:txBody>
                  <a:tcPr marL="9525" marR="9525" marT="9525" marB="0" anchor="b"/>
                </a:tc>
                <a:tc>
                  <a:txBody>
                    <a:bodyPr/>
                    <a:lstStyle/>
                    <a:p>
                      <a:pPr marL="0" marR="0" lvl="0" indent="0" algn="l" rtl="0">
                        <a:lnSpc>
                          <a:spcPct val="100000"/>
                        </a:lnSpc>
                        <a:spcBef>
                          <a:spcPts val="0"/>
                        </a:spcBef>
                        <a:spcAft>
                          <a:spcPts val="0"/>
                        </a:spcAft>
                        <a:buClr>
                          <a:srgbClr val="000000"/>
                        </a:buClr>
                        <a:buSzPts val="1100"/>
                        <a:buFont typeface="Arial"/>
                        <a:buNone/>
                      </a:pPr>
                      <a:r>
                        <a:rPr lang="ja-JP" sz="1100" u="none" strike="noStrike" cap="none"/>
                        <a:t>セットごとに10ターンまでいったら10ターン時の</a:t>
                      </a:r>
                      <a:r>
                        <a:rPr lang="ja-JP" sz="1100"/>
                        <a:t>得点</a:t>
                      </a:r>
                      <a:r>
                        <a:rPr lang="ja-JP" sz="1100" u="none" strike="noStrike" cap="none"/>
                        <a:t>で勝敗。同点の場合は引分け</a:t>
                      </a:r>
                      <a:endParaRPr sz="1100" b="0" i="0" u="none" strike="noStrike" cap="none">
                        <a:solidFill>
                          <a:srgbClr val="000000"/>
                        </a:solidFill>
                        <a:latin typeface="Arial"/>
                        <a:ea typeface="Arial"/>
                        <a:cs typeface="Arial"/>
                        <a:sym typeface="Arial"/>
                      </a:endParaRPr>
                    </a:p>
                  </a:txBody>
                  <a:tcPr marL="9525" marR="9525" marT="9525" marB="0" anchor="b"/>
                </a:tc>
                <a:extLst>
                  <a:ext uri="{0D108BD9-81ED-4DB2-BD59-A6C34878D82A}">
                    <a16:rowId xmlns:a16="http://schemas.microsoft.com/office/drawing/2014/main" val="10000"/>
                  </a:ext>
                </a:extLst>
              </a:tr>
              <a:tr h="240675">
                <a:tc>
                  <a:txBody>
                    <a:bodyPr/>
                    <a:lstStyle/>
                    <a:p>
                      <a:pPr marL="0" marR="0" lvl="0" indent="0" algn="l" rtl="0">
                        <a:lnSpc>
                          <a:spcPct val="100000"/>
                        </a:lnSpc>
                        <a:spcBef>
                          <a:spcPts val="0"/>
                        </a:spcBef>
                        <a:spcAft>
                          <a:spcPts val="0"/>
                        </a:spcAft>
                        <a:buClr>
                          <a:srgbClr val="000000"/>
                        </a:buClr>
                        <a:buSzPts val="1100"/>
                        <a:buFont typeface="Arial"/>
                        <a:buNone/>
                      </a:pPr>
                      <a:r>
                        <a:rPr lang="ja-JP" sz="1100" u="none" strike="noStrike" cap="none"/>
                        <a:t>時間制限</a:t>
                      </a:r>
                      <a:endParaRPr sz="1100" b="0" i="0" u="none" strike="noStrike" cap="none">
                        <a:solidFill>
                          <a:srgbClr val="000000"/>
                        </a:solidFill>
                        <a:latin typeface="Arial"/>
                        <a:ea typeface="Arial"/>
                        <a:cs typeface="Arial"/>
                        <a:sym typeface="Arial"/>
                      </a:endParaRPr>
                    </a:p>
                  </a:txBody>
                  <a:tcPr marL="9525" marR="9525" marT="9525" marB="0" anchor="b"/>
                </a:tc>
                <a:tc>
                  <a:txBody>
                    <a:bodyPr/>
                    <a:lstStyle/>
                    <a:p>
                      <a:pPr marL="0" marR="0" lvl="0" indent="0" algn="l" rtl="0">
                        <a:lnSpc>
                          <a:spcPct val="100000"/>
                        </a:lnSpc>
                        <a:spcBef>
                          <a:spcPts val="0"/>
                        </a:spcBef>
                        <a:spcAft>
                          <a:spcPts val="0"/>
                        </a:spcAft>
                        <a:buClr>
                          <a:srgbClr val="000000"/>
                        </a:buClr>
                        <a:buSzPts val="1100"/>
                        <a:buFont typeface="Arial"/>
                        <a:buNone/>
                      </a:pPr>
                      <a:r>
                        <a:rPr lang="ja-JP" sz="1100" u="none" strike="noStrike" cap="none"/>
                        <a:t>2分前にホイッスルが鳴ったら、そのターンで終了</a:t>
                      </a:r>
                      <a:endParaRPr sz="1100" b="0" i="0" u="none" strike="noStrike" cap="none">
                        <a:solidFill>
                          <a:srgbClr val="000000"/>
                        </a:solidFill>
                        <a:latin typeface="Arial"/>
                        <a:ea typeface="Arial"/>
                        <a:cs typeface="Arial"/>
                        <a:sym typeface="Arial"/>
                      </a:endParaRPr>
                    </a:p>
                  </a:txBody>
                  <a:tcPr marL="9525" marR="9525" marT="9525" marB="0" anchor="b"/>
                </a:tc>
                <a:extLst>
                  <a:ext uri="{0D108BD9-81ED-4DB2-BD59-A6C34878D82A}">
                    <a16:rowId xmlns:a16="http://schemas.microsoft.com/office/drawing/2014/main" val="10001"/>
                  </a:ext>
                </a:extLst>
              </a:tr>
              <a:tr h="768425">
                <a:tc>
                  <a:txBody>
                    <a:bodyPr/>
                    <a:lstStyle/>
                    <a:p>
                      <a:pPr marL="0" marR="0" lvl="0" indent="0" algn="l" rtl="0">
                        <a:lnSpc>
                          <a:spcPct val="100000"/>
                        </a:lnSpc>
                        <a:spcBef>
                          <a:spcPts val="0"/>
                        </a:spcBef>
                        <a:spcAft>
                          <a:spcPts val="0"/>
                        </a:spcAft>
                        <a:buClr>
                          <a:srgbClr val="000000"/>
                        </a:buClr>
                        <a:buSzPts val="1100"/>
                        <a:buFont typeface="Arial"/>
                        <a:buNone/>
                      </a:pPr>
                      <a:r>
                        <a:rPr lang="ja-JP" sz="1100" u="none" strike="noStrike" cap="none"/>
                        <a:t>投てき順</a:t>
                      </a:r>
                      <a:endParaRPr sz="1100" u="none" strike="noStrike" cap="none"/>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txBody>
                  <a:tcPr marL="9525" marR="9525" marT="9525" marB="0" anchor="b"/>
                </a:tc>
                <a:tc>
                  <a:txBody>
                    <a:bodyPr/>
                    <a:lstStyle/>
                    <a:p>
                      <a:pPr marL="0" marR="0" lvl="0" indent="0" algn="l" rtl="0">
                        <a:lnSpc>
                          <a:spcPct val="100000"/>
                        </a:lnSpc>
                        <a:spcBef>
                          <a:spcPts val="0"/>
                        </a:spcBef>
                        <a:spcAft>
                          <a:spcPts val="0"/>
                        </a:spcAft>
                        <a:buClr>
                          <a:srgbClr val="000000"/>
                        </a:buClr>
                        <a:buSzPts val="1100"/>
                        <a:buFont typeface="Arial"/>
                        <a:buNone/>
                      </a:pPr>
                      <a:r>
                        <a:rPr lang="ja-JP" sz="1100" u="none" strike="noStrike" cap="none"/>
                        <a:t>じゃんけんで勝った方に選択権。2セット目は逆順。</a:t>
                      </a:r>
                      <a:endParaRPr sz="1100" u="none" strike="noStrike" cap="none"/>
                    </a:p>
                    <a:p>
                      <a:pPr marL="0" marR="0" lvl="0" indent="0" algn="l" rtl="0">
                        <a:lnSpc>
                          <a:spcPct val="100000"/>
                        </a:lnSpc>
                        <a:spcBef>
                          <a:spcPts val="0"/>
                        </a:spcBef>
                        <a:spcAft>
                          <a:spcPts val="0"/>
                        </a:spcAft>
                        <a:buClr>
                          <a:srgbClr val="000000"/>
                        </a:buClr>
                        <a:buSzPts val="1100"/>
                        <a:buFont typeface="Arial"/>
                        <a:buNone/>
                      </a:pPr>
                      <a:r>
                        <a:rPr lang="ja-JP" sz="1100" u="none" strike="noStrike" cap="none"/>
                        <a:t>決勝T1回戦の3セット目は1位チームが先攻。</a:t>
                      </a:r>
                      <a:endParaRPr sz="1100" u="none" strike="noStrike" cap="none"/>
                    </a:p>
                    <a:p>
                      <a:pPr marL="0" marR="0" lvl="0" indent="0" algn="l" rtl="0">
                        <a:lnSpc>
                          <a:spcPct val="100000"/>
                        </a:lnSpc>
                        <a:spcBef>
                          <a:spcPts val="0"/>
                        </a:spcBef>
                        <a:spcAft>
                          <a:spcPts val="0"/>
                        </a:spcAft>
                        <a:buClr>
                          <a:srgbClr val="000000"/>
                        </a:buClr>
                        <a:buSzPts val="1100"/>
                        <a:buFont typeface="Arial"/>
                        <a:buNone/>
                      </a:pPr>
                      <a:r>
                        <a:rPr lang="ja-JP" sz="1100" u="none" strike="noStrike" cap="none"/>
                        <a:t>準々決勝・フレンドリーマッチの3セット目は50点勝利数＞2ｾｯﾄ合計得点＞じゃんけんで勝った方が先攻。</a:t>
                      </a:r>
                      <a:endParaRPr sz="1100" u="none" strike="noStrike" cap="none"/>
                    </a:p>
                    <a:p>
                      <a:pPr marL="0" marR="0" lvl="0" indent="0" algn="l" rtl="0">
                        <a:lnSpc>
                          <a:spcPct val="100000"/>
                        </a:lnSpc>
                        <a:spcBef>
                          <a:spcPts val="0"/>
                        </a:spcBef>
                        <a:spcAft>
                          <a:spcPts val="0"/>
                        </a:spcAft>
                        <a:buClr>
                          <a:srgbClr val="000000"/>
                        </a:buClr>
                        <a:buSzPts val="1100"/>
                        <a:buFont typeface="Arial"/>
                        <a:buNone/>
                      </a:pPr>
                      <a:r>
                        <a:rPr lang="ja-JP" sz="1100" u="none" strike="noStrike" cap="none"/>
                        <a:t>準決勝は①A→B→C②B→C→A③C→A→Bの順。じゃんけんでABCを勝った順に選択。</a:t>
                      </a:r>
                      <a:endParaRPr sz="1100" b="0" i="0" u="none" strike="noStrike" cap="none">
                        <a:solidFill>
                          <a:srgbClr val="000000"/>
                        </a:solidFill>
                        <a:latin typeface="Arial"/>
                        <a:ea typeface="Arial"/>
                        <a:cs typeface="Arial"/>
                        <a:sym typeface="Arial"/>
                      </a:endParaRPr>
                    </a:p>
                  </a:txBody>
                  <a:tcPr marL="9525" marR="9525" marT="9525" marB="0" anchor="b"/>
                </a:tc>
                <a:extLst>
                  <a:ext uri="{0D108BD9-81ED-4DB2-BD59-A6C34878D82A}">
                    <a16:rowId xmlns:a16="http://schemas.microsoft.com/office/drawing/2014/main" val="10002"/>
                  </a:ext>
                </a:extLst>
              </a:tr>
            </a:tbl>
          </a:graphicData>
        </a:graphic>
      </p:graphicFrame>
      <p:graphicFrame>
        <p:nvGraphicFramePr>
          <p:cNvPr id="161" name="Google Shape;161;p25"/>
          <p:cNvGraphicFramePr/>
          <p:nvPr/>
        </p:nvGraphicFramePr>
        <p:xfrm>
          <a:off x="377071" y="3061869"/>
          <a:ext cx="8601850" cy="952500"/>
        </p:xfrm>
        <a:graphic>
          <a:graphicData uri="http://schemas.openxmlformats.org/drawingml/2006/table">
            <a:tbl>
              <a:tblPr>
                <a:noFill/>
                <a:tableStyleId>{402504CC-0D5F-4120-AF13-ABA906C9800F}</a:tableStyleId>
              </a:tblPr>
              <a:tblGrid>
                <a:gridCol w="4300925">
                  <a:extLst>
                    <a:ext uri="{9D8B030D-6E8A-4147-A177-3AD203B41FA5}">
                      <a16:colId xmlns:a16="http://schemas.microsoft.com/office/drawing/2014/main" val="20000"/>
                    </a:ext>
                  </a:extLst>
                </a:gridCol>
                <a:gridCol w="4300925">
                  <a:extLst>
                    <a:ext uri="{9D8B030D-6E8A-4147-A177-3AD203B41FA5}">
                      <a16:colId xmlns:a16="http://schemas.microsoft.com/office/drawing/2014/main" val="20001"/>
                    </a:ext>
                  </a:extLst>
                </a:gridCol>
              </a:tblGrid>
              <a:tr h="238125">
                <a:tc>
                  <a:txBody>
                    <a:bodyPr/>
                    <a:lstStyle/>
                    <a:p>
                      <a:pPr marL="0" marR="0" lvl="0" indent="0" algn="l" rtl="0">
                        <a:lnSpc>
                          <a:spcPct val="100000"/>
                        </a:lnSpc>
                        <a:spcBef>
                          <a:spcPts val="0"/>
                        </a:spcBef>
                        <a:spcAft>
                          <a:spcPts val="0"/>
                        </a:spcAft>
                        <a:buClr>
                          <a:srgbClr val="000000"/>
                        </a:buClr>
                        <a:buSzPts val="1100"/>
                        <a:buFont typeface="Arial"/>
                        <a:buNone/>
                      </a:pPr>
                      <a:r>
                        <a:rPr lang="ja-JP" sz="1100" u="none" strike="noStrike" cap="none"/>
                        <a:t>2セット×3ゲーム</a:t>
                      </a:r>
                      <a:endParaRPr sz="1100" b="0" i="0" u="none" strike="noStrike" cap="none">
                        <a:solidFill>
                          <a:srgbClr val="000000"/>
                        </a:solidFill>
                        <a:latin typeface="Arial"/>
                        <a:ea typeface="Arial"/>
                        <a:cs typeface="Arial"/>
                        <a:sym typeface="Arial"/>
                      </a:endParaRPr>
                    </a:p>
                  </a:txBody>
                  <a:tcPr marL="9525" marR="9525" marT="9525" marB="0" anchor="b"/>
                </a:tc>
                <a:tc>
                  <a:txBody>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txBody>
                  <a:tcPr marL="9525" marR="9525" marT="9525" marB="0" anchor="b"/>
                </a:tc>
                <a:extLst>
                  <a:ext uri="{0D108BD9-81ED-4DB2-BD59-A6C34878D82A}">
                    <a16:rowId xmlns:a16="http://schemas.microsoft.com/office/drawing/2014/main" val="10000"/>
                  </a:ext>
                </a:extLst>
              </a:tr>
              <a:tr h="238125">
                <a:tc gridSpan="2">
                  <a:txBody>
                    <a:bodyPr/>
                    <a:lstStyle/>
                    <a:p>
                      <a:pPr marL="0" marR="0" lvl="0" indent="0" algn="l" rtl="0">
                        <a:lnSpc>
                          <a:spcPct val="100000"/>
                        </a:lnSpc>
                        <a:spcBef>
                          <a:spcPts val="0"/>
                        </a:spcBef>
                        <a:spcAft>
                          <a:spcPts val="0"/>
                        </a:spcAft>
                        <a:buClr>
                          <a:srgbClr val="000000"/>
                        </a:buClr>
                        <a:buSzPts val="1100"/>
                        <a:buFont typeface="Arial"/>
                        <a:buNone/>
                      </a:pPr>
                      <a:r>
                        <a:rPr lang="ja-JP" sz="1100" u="none" strike="noStrike" cap="none"/>
                        <a:t>セット勝数＞総得点＞50点勝利数＞引分数＞モルックアウト　で各リーグ上位2チームが決勝Tへ。最高6勝0敗</a:t>
                      </a:r>
                      <a:endParaRPr sz="1100" b="0" i="0" u="none" strike="noStrike" cap="none">
                        <a:solidFill>
                          <a:srgbClr val="000000"/>
                        </a:solidFill>
                        <a:latin typeface="Arial"/>
                        <a:ea typeface="Arial"/>
                        <a:cs typeface="Arial"/>
                        <a:sym typeface="Arial"/>
                      </a:endParaRPr>
                    </a:p>
                  </a:txBody>
                  <a:tcPr marL="9525" marR="9525" marT="9525" marB="0" anchor="b"/>
                </a:tc>
                <a:tc hMerge="1">
                  <a:txBody>
                    <a:bodyPr/>
                    <a:lstStyle/>
                    <a:p>
                      <a:endParaRPr lang="ja-JP"/>
                    </a:p>
                  </a:txBody>
                  <a:tcPr/>
                </a:tc>
                <a:extLst>
                  <a:ext uri="{0D108BD9-81ED-4DB2-BD59-A6C34878D82A}">
                    <a16:rowId xmlns:a16="http://schemas.microsoft.com/office/drawing/2014/main" val="10001"/>
                  </a:ext>
                </a:extLst>
              </a:tr>
              <a:tr h="238125">
                <a:tc gridSpan="2">
                  <a:txBody>
                    <a:bodyPr/>
                    <a:lstStyle/>
                    <a:p>
                      <a:pPr marL="0" marR="0" lvl="0" indent="0" algn="l" rtl="0">
                        <a:lnSpc>
                          <a:spcPct val="100000"/>
                        </a:lnSpc>
                        <a:spcBef>
                          <a:spcPts val="0"/>
                        </a:spcBef>
                        <a:spcAft>
                          <a:spcPts val="0"/>
                        </a:spcAft>
                        <a:buClr>
                          <a:srgbClr val="000000"/>
                        </a:buClr>
                        <a:buSzPts val="1100"/>
                        <a:buFont typeface="Arial"/>
                        <a:buNone/>
                      </a:pPr>
                      <a:r>
                        <a:rPr lang="ja-JP" sz="1100" u="none" strike="noStrike" cap="none"/>
                        <a:t>3位チームはフレンドリーマッチA（3位G戦）へ</a:t>
                      </a:r>
                      <a:endParaRPr sz="1100" b="0" i="0" u="none" strike="noStrike" cap="none">
                        <a:solidFill>
                          <a:srgbClr val="000000"/>
                        </a:solidFill>
                        <a:latin typeface="Arial"/>
                        <a:ea typeface="Arial"/>
                        <a:cs typeface="Arial"/>
                        <a:sym typeface="Arial"/>
                      </a:endParaRPr>
                    </a:p>
                  </a:txBody>
                  <a:tcPr marL="9525" marR="9525" marT="9525" marB="0" anchor="b"/>
                </a:tc>
                <a:tc hMerge="1">
                  <a:txBody>
                    <a:bodyPr/>
                    <a:lstStyle/>
                    <a:p>
                      <a:endParaRPr lang="ja-JP"/>
                    </a:p>
                  </a:txBody>
                  <a:tcPr/>
                </a:tc>
                <a:extLst>
                  <a:ext uri="{0D108BD9-81ED-4DB2-BD59-A6C34878D82A}">
                    <a16:rowId xmlns:a16="http://schemas.microsoft.com/office/drawing/2014/main" val="10002"/>
                  </a:ext>
                </a:extLst>
              </a:tr>
              <a:tr h="238125">
                <a:tc gridSpan="2">
                  <a:txBody>
                    <a:bodyPr/>
                    <a:lstStyle/>
                    <a:p>
                      <a:pPr marL="0" marR="0" lvl="0" indent="0" algn="l" rtl="0">
                        <a:lnSpc>
                          <a:spcPct val="100000"/>
                        </a:lnSpc>
                        <a:spcBef>
                          <a:spcPts val="0"/>
                        </a:spcBef>
                        <a:spcAft>
                          <a:spcPts val="0"/>
                        </a:spcAft>
                        <a:buClr>
                          <a:srgbClr val="000000"/>
                        </a:buClr>
                        <a:buSzPts val="1100"/>
                        <a:buFont typeface="Arial"/>
                        <a:buNone/>
                      </a:pPr>
                      <a:r>
                        <a:rPr lang="ja-JP" sz="1100" u="none" strike="noStrike" cap="none"/>
                        <a:t>4位チームはフレンドリーマッチB（4位G戦）へ</a:t>
                      </a:r>
                      <a:endParaRPr sz="1100" b="0" i="0" u="none" strike="noStrike" cap="none">
                        <a:solidFill>
                          <a:srgbClr val="000000"/>
                        </a:solidFill>
                        <a:latin typeface="Arial"/>
                        <a:ea typeface="Arial"/>
                        <a:cs typeface="Arial"/>
                        <a:sym typeface="Arial"/>
                      </a:endParaRPr>
                    </a:p>
                  </a:txBody>
                  <a:tcPr marL="9525" marR="9525" marT="9525" marB="0" anchor="b"/>
                </a:tc>
                <a:tc hMerge="1">
                  <a:txBody>
                    <a:bodyPr/>
                    <a:lstStyle/>
                    <a:p>
                      <a:endParaRPr lang="ja-JP"/>
                    </a:p>
                  </a:txBody>
                  <a:tcPr/>
                </a:tc>
                <a:extLst>
                  <a:ext uri="{0D108BD9-81ED-4DB2-BD59-A6C34878D82A}">
                    <a16:rowId xmlns:a16="http://schemas.microsoft.com/office/drawing/2014/main" val="10003"/>
                  </a:ext>
                </a:extLst>
              </a:tr>
            </a:tbl>
          </a:graphicData>
        </a:graphic>
      </p:graphicFrame>
      <p:sp>
        <p:nvSpPr>
          <p:cNvPr id="162" name="Google Shape;162;p25"/>
          <p:cNvSpPr txBox="1"/>
          <p:nvPr/>
        </p:nvSpPr>
        <p:spPr>
          <a:xfrm>
            <a:off x="204301" y="2784910"/>
            <a:ext cx="9062989" cy="27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rgbClr val="212121"/>
                </a:solidFill>
                <a:latin typeface="Arial"/>
                <a:ea typeface="Arial"/>
                <a:cs typeface="Arial"/>
                <a:sym typeface="Arial"/>
              </a:rPr>
              <a:t>【予選リーグ】</a:t>
            </a:r>
            <a:endParaRPr sz="1400" b="0" i="0" u="none" strike="noStrike" cap="none">
              <a:solidFill>
                <a:srgbClr val="000000"/>
              </a:solidFill>
              <a:latin typeface="Arial"/>
              <a:ea typeface="Arial"/>
              <a:cs typeface="Arial"/>
              <a:sym typeface="Arial"/>
            </a:endParaRPr>
          </a:p>
        </p:txBody>
      </p:sp>
      <p:sp>
        <p:nvSpPr>
          <p:cNvPr id="163" name="Google Shape;163;p25"/>
          <p:cNvSpPr txBox="1"/>
          <p:nvPr/>
        </p:nvSpPr>
        <p:spPr>
          <a:xfrm>
            <a:off x="204301" y="4087380"/>
            <a:ext cx="9062989" cy="27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rgbClr val="212121"/>
                </a:solidFill>
                <a:latin typeface="Arial"/>
                <a:ea typeface="Arial"/>
                <a:cs typeface="Arial"/>
                <a:sym typeface="Arial"/>
              </a:rPr>
              <a:t>【決勝トーナメント】【フレンドリーマッチ】</a:t>
            </a:r>
            <a:endParaRPr sz="1400" b="0" i="0" u="none" strike="noStrike" cap="none">
              <a:solidFill>
                <a:srgbClr val="000000"/>
              </a:solidFill>
              <a:latin typeface="Arial"/>
              <a:ea typeface="Arial"/>
              <a:cs typeface="Arial"/>
              <a:sym typeface="Arial"/>
            </a:endParaRPr>
          </a:p>
        </p:txBody>
      </p:sp>
      <p:graphicFrame>
        <p:nvGraphicFramePr>
          <p:cNvPr id="164" name="Google Shape;164;p25"/>
          <p:cNvGraphicFramePr/>
          <p:nvPr/>
        </p:nvGraphicFramePr>
        <p:xfrm>
          <a:off x="338251" y="4364339"/>
          <a:ext cx="8475825" cy="1190625"/>
        </p:xfrm>
        <a:graphic>
          <a:graphicData uri="http://schemas.openxmlformats.org/drawingml/2006/table">
            <a:tbl>
              <a:tblPr>
                <a:noFill/>
                <a:tableStyleId>{402504CC-0D5F-4120-AF13-ABA906C9800F}</a:tableStyleId>
              </a:tblPr>
              <a:tblGrid>
                <a:gridCol w="2473625">
                  <a:extLst>
                    <a:ext uri="{9D8B030D-6E8A-4147-A177-3AD203B41FA5}">
                      <a16:colId xmlns:a16="http://schemas.microsoft.com/office/drawing/2014/main" val="20000"/>
                    </a:ext>
                  </a:extLst>
                </a:gridCol>
                <a:gridCol w="44450">
                  <a:extLst>
                    <a:ext uri="{9D8B030D-6E8A-4147-A177-3AD203B41FA5}">
                      <a16:colId xmlns:a16="http://schemas.microsoft.com/office/drawing/2014/main" val="20001"/>
                    </a:ext>
                  </a:extLst>
                </a:gridCol>
                <a:gridCol w="1263200">
                  <a:extLst>
                    <a:ext uri="{9D8B030D-6E8A-4147-A177-3AD203B41FA5}">
                      <a16:colId xmlns:a16="http://schemas.microsoft.com/office/drawing/2014/main" val="20002"/>
                    </a:ext>
                  </a:extLst>
                </a:gridCol>
                <a:gridCol w="4694550">
                  <a:extLst>
                    <a:ext uri="{9D8B030D-6E8A-4147-A177-3AD203B41FA5}">
                      <a16:colId xmlns:a16="http://schemas.microsoft.com/office/drawing/2014/main" val="20003"/>
                    </a:ext>
                  </a:extLst>
                </a:gridCol>
              </a:tblGrid>
              <a:tr h="238125">
                <a:tc>
                  <a:txBody>
                    <a:bodyPr/>
                    <a:lstStyle/>
                    <a:p>
                      <a:pPr marL="0" marR="0" lvl="0" indent="0" algn="ctr" rtl="0">
                        <a:lnSpc>
                          <a:spcPct val="100000"/>
                        </a:lnSpc>
                        <a:spcBef>
                          <a:spcPts val="0"/>
                        </a:spcBef>
                        <a:spcAft>
                          <a:spcPts val="0"/>
                        </a:spcAft>
                        <a:buClr>
                          <a:srgbClr val="000000"/>
                        </a:buClr>
                        <a:buSzPts val="1100"/>
                        <a:buFont typeface="Arial"/>
                        <a:buNone/>
                      </a:pPr>
                      <a:r>
                        <a:rPr lang="ja-JP" sz="1100" u="none" strike="noStrike" cap="none"/>
                        <a:t>決勝トーナメント　1回戦</a:t>
                      </a:r>
                      <a:endParaRPr sz="1100" b="0" i="0" u="none" strike="noStrike" cap="none">
                        <a:solidFill>
                          <a:srgbClr val="000000"/>
                        </a:solidFill>
                        <a:latin typeface="Arial"/>
                        <a:ea typeface="Arial"/>
                        <a:cs typeface="Arial"/>
                        <a:sym typeface="Arial"/>
                      </a:endParaRPr>
                    </a:p>
                  </a:txBody>
                  <a:tcPr marL="9525" marR="9525" marT="9525" marB="0" anchor="b"/>
                </a:tc>
                <a:tc>
                  <a:txBody>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txBody>
                  <a:tcPr marL="9525" marR="9525" marT="9525" marB="0" anchor="b"/>
                </a:tc>
                <a:tc>
                  <a:txBody>
                    <a:bodyPr/>
                    <a:lstStyle/>
                    <a:p>
                      <a:pPr marL="0" marR="0" lvl="0" indent="0" algn="ctr" rtl="0">
                        <a:lnSpc>
                          <a:spcPct val="100000"/>
                        </a:lnSpc>
                        <a:spcBef>
                          <a:spcPts val="0"/>
                        </a:spcBef>
                        <a:spcAft>
                          <a:spcPts val="0"/>
                        </a:spcAft>
                        <a:buClr>
                          <a:srgbClr val="000000"/>
                        </a:buClr>
                        <a:buSzPts val="1100"/>
                        <a:buFont typeface="Arial"/>
                        <a:buNone/>
                      </a:pPr>
                      <a:r>
                        <a:rPr lang="ja-JP" sz="1100" u="none" strike="noStrike" cap="none"/>
                        <a:t>2勝先取</a:t>
                      </a:r>
                      <a:endParaRPr sz="1100" b="0" i="0" u="none" strike="noStrike" cap="none">
                        <a:solidFill>
                          <a:srgbClr val="000000"/>
                        </a:solidFill>
                        <a:latin typeface="Arial"/>
                        <a:ea typeface="Arial"/>
                        <a:cs typeface="Arial"/>
                        <a:sym typeface="Arial"/>
                      </a:endParaRPr>
                    </a:p>
                  </a:txBody>
                  <a:tcPr marL="9525" marR="9525" marT="9525" marB="0" anchor="b"/>
                </a:tc>
                <a:tc>
                  <a:txBody>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txBody>
                  <a:tcPr marL="9525" marR="9525" marT="9525" marB="0" anchor="b"/>
                </a:tc>
                <a:extLst>
                  <a:ext uri="{0D108BD9-81ED-4DB2-BD59-A6C34878D82A}">
                    <a16:rowId xmlns:a16="http://schemas.microsoft.com/office/drawing/2014/main" val="10000"/>
                  </a:ext>
                </a:extLst>
              </a:tr>
              <a:tr h="238125">
                <a:tc>
                  <a:txBody>
                    <a:bodyPr/>
                    <a:lstStyle/>
                    <a:p>
                      <a:pPr marL="0" marR="0" lvl="0" indent="0" algn="ctr" rtl="0">
                        <a:lnSpc>
                          <a:spcPct val="100000"/>
                        </a:lnSpc>
                        <a:spcBef>
                          <a:spcPts val="0"/>
                        </a:spcBef>
                        <a:spcAft>
                          <a:spcPts val="0"/>
                        </a:spcAft>
                        <a:buClr>
                          <a:srgbClr val="000000"/>
                        </a:buClr>
                        <a:buSzPts val="1100"/>
                        <a:buFont typeface="Arial"/>
                        <a:buNone/>
                      </a:pPr>
                      <a:r>
                        <a:rPr lang="ja-JP" sz="1100" u="none" strike="noStrike" cap="none"/>
                        <a:t>決勝トーナメント　準々決勝戦</a:t>
                      </a:r>
                      <a:endParaRPr sz="1100" b="0" i="0" u="none" strike="noStrike" cap="none">
                        <a:solidFill>
                          <a:srgbClr val="000000"/>
                        </a:solidFill>
                        <a:latin typeface="Arial"/>
                        <a:ea typeface="Arial"/>
                        <a:cs typeface="Arial"/>
                        <a:sym typeface="Arial"/>
                      </a:endParaRPr>
                    </a:p>
                  </a:txBody>
                  <a:tcPr marL="9525" marR="9525" marT="9525" marB="0" anchor="b"/>
                </a:tc>
                <a:tc>
                  <a:txBody>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txBody>
                  <a:tcPr marL="9525" marR="9525" marT="9525" marB="0" anchor="b"/>
                </a:tc>
                <a:tc>
                  <a:txBody>
                    <a:bodyPr/>
                    <a:lstStyle/>
                    <a:p>
                      <a:pPr marL="0" marR="0" lvl="0" indent="0" algn="ctr" rtl="0">
                        <a:lnSpc>
                          <a:spcPct val="100000"/>
                        </a:lnSpc>
                        <a:spcBef>
                          <a:spcPts val="0"/>
                        </a:spcBef>
                        <a:spcAft>
                          <a:spcPts val="0"/>
                        </a:spcAft>
                        <a:buClr>
                          <a:srgbClr val="000000"/>
                        </a:buClr>
                        <a:buSzPts val="1100"/>
                        <a:buFont typeface="Arial"/>
                        <a:buNone/>
                      </a:pPr>
                      <a:r>
                        <a:rPr lang="ja-JP" sz="1100" u="none" strike="noStrike" cap="none"/>
                        <a:t>2勝先取</a:t>
                      </a:r>
                      <a:endParaRPr sz="1100" b="0" i="0" u="none" strike="noStrike" cap="none">
                        <a:solidFill>
                          <a:srgbClr val="000000"/>
                        </a:solidFill>
                        <a:latin typeface="Arial"/>
                        <a:ea typeface="Arial"/>
                        <a:cs typeface="Arial"/>
                        <a:sym typeface="Arial"/>
                      </a:endParaRPr>
                    </a:p>
                  </a:txBody>
                  <a:tcPr marL="9525" marR="9525" marT="9525" marB="0" anchor="b"/>
                </a:tc>
                <a:tc>
                  <a:txBody>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txBody>
                  <a:tcPr marL="9525" marR="9525" marT="9525" marB="0" anchor="b"/>
                </a:tc>
                <a:extLst>
                  <a:ext uri="{0D108BD9-81ED-4DB2-BD59-A6C34878D82A}">
                    <a16:rowId xmlns:a16="http://schemas.microsoft.com/office/drawing/2014/main" val="10001"/>
                  </a:ext>
                </a:extLst>
              </a:tr>
              <a:tr h="238125">
                <a:tc>
                  <a:txBody>
                    <a:bodyPr/>
                    <a:lstStyle/>
                    <a:p>
                      <a:pPr marL="0" marR="0" lvl="0" indent="0" algn="ctr" rtl="0">
                        <a:lnSpc>
                          <a:spcPct val="100000"/>
                        </a:lnSpc>
                        <a:spcBef>
                          <a:spcPts val="0"/>
                        </a:spcBef>
                        <a:spcAft>
                          <a:spcPts val="0"/>
                        </a:spcAft>
                        <a:buClr>
                          <a:srgbClr val="000000"/>
                        </a:buClr>
                        <a:buSzPts val="1100"/>
                        <a:buFont typeface="Arial"/>
                        <a:buNone/>
                      </a:pPr>
                      <a:r>
                        <a:rPr lang="ja-JP" sz="1100" u="none" strike="noStrike" cap="none"/>
                        <a:t>フレンドリーマッチ</a:t>
                      </a:r>
                      <a:endParaRPr sz="1100" b="0" i="0" u="none" strike="noStrike" cap="none">
                        <a:solidFill>
                          <a:srgbClr val="000000"/>
                        </a:solidFill>
                        <a:latin typeface="Arial"/>
                        <a:ea typeface="Arial"/>
                        <a:cs typeface="Arial"/>
                        <a:sym typeface="Arial"/>
                      </a:endParaRPr>
                    </a:p>
                  </a:txBody>
                  <a:tcPr marL="9525" marR="9525" marT="9525" marB="0" anchor="b"/>
                </a:tc>
                <a:tc>
                  <a:txBody>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txBody>
                  <a:tcPr marL="9525" marR="9525" marT="9525" marB="0" anchor="b"/>
                </a:tc>
                <a:tc>
                  <a:txBody>
                    <a:bodyPr/>
                    <a:lstStyle/>
                    <a:p>
                      <a:pPr marL="0" marR="0" lvl="0" indent="0" algn="ctr" rtl="0">
                        <a:lnSpc>
                          <a:spcPct val="100000"/>
                        </a:lnSpc>
                        <a:spcBef>
                          <a:spcPts val="0"/>
                        </a:spcBef>
                        <a:spcAft>
                          <a:spcPts val="0"/>
                        </a:spcAft>
                        <a:buClr>
                          <a:srgbClr val="000000"/>
                        </a:buClr>
                        <a:buSzPts val="1100"/>
                        <a:buFont typeface="Arial"/>
                        <a:buNone/>
                      </a:pPr>
                      <a:r>
                        <a:rPr lang="ja-JP" sz="1100" b="0" i="0" u="none" strike="noStrike" cap="none">
                          <a:solidFill>
                            <a:srgbClr val="000000"/>
                          </a:solidFill>
                          <a:latin typeface="Arial"/>
                          <a:ea typeface="Arial"/>
                          <a:cs typeface="Arial"/>
                          <a:sym typeface="Arial"/>
                        </a:rPr>
                        <a:t>2勝先取</a:t>
                      </a:r>
                      <a:endParaRPr sz="1400" u="none" strike="noStrike" cap="none"/>
                    </a:p>
                  </a:txBody>
                  <a:tcPr marL="9525" marR="9525" marT="9525" marB="0" anchor="b"/>
                </a:tc>
                <a:tc>
                  <a:txBody>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txBody>
                  <a:tcPr marL="9525" marR="9525" marT="9525" marB="0" anchor="b"/>
                </a:tc>
                <a:extLst>
                  <a:ext uri="{0D108BD9-81ED-4DB2-BD59-A6C34878D82A}">
                    <a16:rowId xmlns:a16="http://schemas.microsoft.com/office/drawing/2014/main" val="10002"/>
                  </a:ext>
                </a:extLst>
              </a:tr>
              <a:tr h="238125">
                <a:tc>
                  <a:txBody>
                    <a:bodyPr/>
                    <a:lstStyle/>
                    <a:p>
                      <a:pPr marL="0" marR="0" lvl="0" indent="0" algn="ctr" rtl="0">
                        <a:lnSpc>
                          <a:spcPct val="100000"/>
                        </a:lnSpc>
                        <a:spcBef>
                          <a:spcPts val="0"/>
                        </a:spcBef>
                        <a:spcAft>
                          <a:spcPts val="0"/>
                        </a:spcAft>
                        <a:buClr>
                          <a:srgbClr val="000000"/>
                        </a:buClr>
                        <a:buSzPts val="1100"/>
                        <a:buFont typeface="Arial"/>
                        <a:buNone/>
                      </a:pPr>
                      <a:r>
                        <a:rPr lang="ja-JP" sz="1100" u="none" strike="noStrike" cap="none"/>
                        <a:t>決勝トーナメント　準決勝戦</a:t>
                      </a:r>
                      <a:endParaRPr sz="1100" b="0" i="0" u="none" strike="noStrike" cap="none">
                        <a:solidFill>
                          <a:srgbClr val="000000"/>
                        </a:solidFill>
                        <a:latin typeface="Arial"/>
                        <a:ea typeface="Arial"/>
                        <a:cs typeface="Arial"/>
                        <a:sym typeface="Arial"/>
                      </a:endParaRPr>
                    </a:p>
                  </a:txBody>
                  <a:tcPr marL="9525" marR="9525" marT="9525" marB="0" anchor="b"/>
                </a:tc>
                <a:tc>
                  <a:txBody>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txBody>
                  <a:tcPr marL="9525" marR="9525" marT="9525" marB="0" anchor="b"/>
                </a:tc>
                <a:tc>
                  <a:txBody>
                    <a:bodyPr/>
                    <a:lstStyle/>
                    <a:p>
                      <a:pPr marL="0" marR="0" lvl="0" indent="0" algn="ctr" rtl="0">
                        <a:lnSpc>
                          <a:spcPct val="100000"/>
                        </a:lnSpc>
                        <a:spcBef>
                          <a:spcPts val="0"/>
                        </a:spcBef>
                        <a:spcAft>
                          <a:spcPts val="0"/>
                        </a:spcAft>
                        <a:buClr>
                          <a:srgbClr val="000000"/>
                        </a:buClr>
                        <a:buSzPts val="1100"/>
                        <a:buFont typeface="Arial"/>
                        <a:buNone/>
                      </a:pPr>
                      <a:r>
                        <a:rPr lang="ja-JP" sz="1100" u="none" strike="noStrike" cap="none"/>
                        <a:t>3セット150点</a:t>
                      </a:r>
                      <a:endParaRPr sz="1100" b="0" i="0" u="none" strike="noStrike" cap="none">
                        <a:solidFill>
                          <a:srgbClr val="000000"/>
                        </a:solidFill>
                        <a:latin typeface="Arial"/>
                        <a:ea typeface="Arial"/>
                        <a:cs typeface="Arial"/>
                        <a:sym typeface="Arial"/>
                      </a:endParaRPr>
                    </a:p>
                  </a:txBody>
                  <a:tcPr marL="9525" marR="9525" marT="9525" marB="0" anchor="b"/>
                </a:tc>
                <a:tc>
                  <a:txBody>
                    <a:bodyPr/>
                    <a:lstStyle/>
                    <a:p>
                      <a:pPr marL="0" marR="0" lvl="0" indent="0" algn="l" rtl="0">
                        <a:lnSpc>
                          <a:spcPct val="100000"/>
                        </a:lnSpc>
                        <a:spcBef>
                          <a:spcPts val="0"/>
                        </a:spcBef>
                        <a:spcAft>
                          <a:spcPts val="0"/>
                        </a:spcAft>
                        <a:buClr>
                          <a:srgbClr val="000000"/>
                        </a:buClr>
                        <a:buSzPts val="1100"/>
                        <a:buFont typeface="Arial"/>
                        <a:buNone/>
                      </a:pPr>
                      <a:r>
                        <a:rPr lang="ja-JP" sz="1100" u="none" strike="noStrike" cap="none"/>
                        <a:t>合計得点＞勝数＞50点勝利数＞引分数＞モルックアウト　で決勝戦へ</a:t>
                      </a:r>
                      <a:endParaRPr sz="1100" b="0" i="0" u="none" strike="noStrike" cap="none">
                        <a:solidFill>
                          <a:srgbClr val="000000"/>
                        </a:solidFill>
                        <a:latin typeface="Arial"/>
                        <a:ea typeface="Arial"/>
                        <a:cs typeface="Arial"/>
                        <a:sym typeface="Arial"/>
                      </a:endParaRPr>
                    </a:p>
                  </a:txBody>
                  <a:tcPr marL="9525" marR="9525" marT="9525" marB="0" anchor="b"/>
                </a:tc>
                <a:extLst>
                  <a:ext uri="{0D108BD9-81ED-4DB2-BD59-A6C34878D82A}">
                    <a16:rowId xmlns:a16="http://schemas.microsoft.com/office/drawing/2014/main" val="10003"/>
                  </a:ext>
                </a:extLst>
              </a:tr>
              <a:tr h="238125">
                <a:tc>
                  <a:txBody>
                    <a:bodyPr/>
                    <a:lstStyle/>
                    <a:p>
                      <a:pPr marL="0" marR="0" lvl="0" indent="0" algn="ctr" rtl="0">
                        <a:lnSpc>
                          <a:spcPct val="100000"/>
                        </a:lnSpc>
                        <a:spcBef>
                          <a:spcPts val="0"/>
                        </a:spcBef>
                        <a:spcAft>
                          <a:spcPts val="0"/>
                        </a:spcAft>
                        <a:buClr>
                          <a:srgbClr val="000000"/>
                        </a:buClr>
                        <a:buSzPts val="1100"/>
                        <a:buFont typeface="Arial"/>
                        <a:buNone/>
                      </a:pPr>
                      <a:r>
                        <a:rPr lang="ja-JP" sz="1100" u="none" strike="noStrike" cap="none"/>
                        <a:t>決勝トーナメント決勝戦・順位決定戦</a:t>
                      </a:r>
                      <a:endParaRPr sz="1100" b="0" i="0" u="none" strike="noStrike" cap="none">
                        <a:solidFill>
                          <a:srgbClr val="000000"/>
                        </a:solidFill>
                        <a:latin typeface="Arial"/>
                        <a:ea typeface="Arial"/>
                        <a:cs typeface="Arial"/>
                        <a:sym typeface="Arial"/>
                      </a:endParaRPr>
                    </a:p>
                  </a:txBody>
                  <a:tcPr marL="9525" marR="9525" marT="9525" marB="0" anchor="b"/>
                </a:tc>
                <a:tc>
                  <a:txBody>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txBody>
                  <a:tcPr marL="9525" marR="9525" marT="9525" marB="0" anchor="b"/>
                </a:tc>
                <a:tc>
                  <a:txBody>
                    <a:bodyPr/>
                    <a:lstStyle/>
                    <a:p>
                      <a:pPr marL="0" marR="0" lvl="0" indent="0" algn="ctr" rtl="0">
                        <a:lnSpc>
                          <a:spcPct val="100000"/>
                        </a:lnSpc>
                        <a:spcBef>
                          <a:spcPts val="0"/>
                        </a:spcBef>
                        <a:spcAft>
                          <a:spcPts val="0"/>
                        </a:spcAft>
                        <a:buClr>
                          <a:srgbClr val="000000"/>
                        </a:buClr>
                        <a:buSzPts val="1100"/>
                        <a:buFont typeface="Arial"/>
                        <a:buNone/>
                      </a:pPr>
                      <a:r>
                        <a:rPr lang="ja-JP" sz="1100" u="none" strike="noStrike" cap="none"/>
                        <a:t>2勝先取</a:t>
                      </a:r>
                      <a:endParaRPr sz="1100" b="0" i="0" u="none" strike="noStrike" cap="none">
                        <a:solidFill>
                          <a:srgbClr val="000000"/>
                        </a:solidFill>
                        <a:latin typeface="Arial"/>
                        <a:ea typeface="Arial"/>
                        <a:cs typeface="Arial"/>
                        <a:sym typeface="Arial"/>
                      </a:endParaRPr>
                    </a:p>
                  </a:txBody>
                  <a:tcPr marL="9525" marR="9525" marT="9525" marB="0" anchor="b"/>
                </a:tc>
                <a:tc>
                  <a:txBody>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txBody>
                  <a:tcPr marL="9525" marR="9525" marT="9525" marB="0" anchor="b"/>
                </a:tc>
                <a:extLst>
                  <a:ext uri="{0D108BD9-81ED-4DB2-BD59-A6C34878D82A}">
                    <a16:rowId xmlns:a16="http://schemas.microsoft.com/office/drawing/2014/main" val="10004"/>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69" name="Google Shape;169;p8"/>
          <p:cNvPicPr preferRelativeResize="0"/>
          <p:nvPr/>
        </p:nvPicPr>
        <p:blipFill rotWithShape="1">
          <a:blip r:embed="rId3">
            <a:alphaModFix/>
          </a:blip>
          <a:srcRect l="27441" t="24091" r="17752" b="21103"/>
          <a:stretch/>
        </p:blipFill>
        <p:spPr>
          <a:xfrm>
            <a:off x="2823134" y="3184143"/>
            <a:ext cx="4259732" cy="3194799"/>
          </a:xfrm>
          <a:prstGeom prst="rect">
            <a:avLst/>
          </a:prstGeom>
          <a:noFill/>
          <a:ln>
            <a:noFill/>
          </a:ln>
        </p:spPr>
      </p:pic>
      <p:sp>
        <p:nvSpPr>
          <p:cNvPr id="170" name="Google Shape;170;p8"/>
          <p:cNvSpPr/>
          <p:nvPr/>
        </p:nvSpPr>
        <p:spPr>
          <a:xfrm>
            <a:off x="0" y="6586914"/>
            <a:ext cx="9906000" cy="307777"/>
          </a:xfrm>
          <a:prstGeom prst="rect">
            <a:avLst/>
          </a:prstGeom>
          <a:solidFill>
            <a:srgbClr val="116FB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1" name="Google Shape;171;p8"/>
          <p:cNvSpPr txBox="1"/>
          <p:nvPr/>
        </p:nvSpPr>
        <p:spPr>
          <a:xfrm>
            <a:off x="3205620" y="6587745"/>
            <a:ext cx="3494761"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a:solidFill>
                  <a:schemeClr val="lt1"/>
                </a:solidFill>
                <a:latin typeface="Avenir"/>
                <a:ea typeface="Avenir"/>
                <a:cs typeface="Avenir"/>
                <a:sym typeface="Avenir"/>
              </a:rPr>
              <a:t>© 202</a:t>
            </a:r>
            <a:r>
              <a:rPr lang="en-US" altLang="ja-JP" sz="1200" b="0" i="0" u="none" strike="noStrike" cap="none" dirty="0">
                <a:solidFill>
                  <a:schemeClr val="lt1"/>
                </a:solidFill>
                <a:latin typeface="Avenir"/>
                <a:ea typeface="Avenir"/>
                <a:cs typeface="Avenir"/>
                <a:sym typeface="Avenir"/>
              </a:rPr>
              <a:t>5</a:t>
            </a:r>
            <a:r>
              <a:rPr lang="ja-JP" sz="1200" b="0" i="0" u="none" strike="noStrike" cap="none">
                <a:solidFill>
                  <a:schemeClr val="lt1"/>
                </a:solidFill>
                <a:latin typeface="Avenir"/>
                <a:ea typeface="Avenir"/>
                <a:cs typeface="Avenir"/>
                <a:sym typeface="Avenir"/>
              </a:rPr>
              <a:t> Japan Mölkky Association</a:t>
            </a:r>
            <a:endParaRPr sz="1200" b="0" i="0" u="none" strike="noStrike" cap="none" dirty="0">
              <a:solidFill>
                <a:schemeClr val="lt1"/>
              </a:solidFill>
              <a:latin typeface="Avenir"/>
              <a:ea typeface="Avenir"/>
              <a:cs typeface="Avenir"/>
              <a:sym typeface="Avenir"/>
            </a:endParaRPr>
          </a:p>
        </p:txBody>
      </p:sp>
      <p:sp>
        <p:nvSpPr>
          <p:cNvPr id="172" name="Google Shape;172;p8"/>
          <p:cNvSpPr txBox="1"/>
          <p:nvPr/>
        </p:nvSpPr>
        <p:spPr>
          <a:xfrm>
            <a:off x="1706366" y="1779811"/>
            <a:ext cx="6493267" cy="86173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ja-JP" sz="3200" b="1" i="0" u="none" strike="noStrike" cap="none">
                <a:solidFill>
                  <a:srgbClr val="0070C0"/>
                </a:solidFill>
                <a:latin typeface="Avenir"/>
                <a:ea typeface="Avenir"/>
                <a:cs typeface="Avenir"/>
                <a:sym typeface="Avenir"/>
              </a:rPr>
              <a:t>Smile with You</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200"/>
              <a:buFont typeface="Arial"/>
              <a:buNone/>
            </a:pPr>
            <a:r>
              <a:rPr lang="ja-JP" sz="1800" b="1" i="0" u="none" strike="noStrike" cap="none">
                <a:solidFill>
                  <a:srgbClr val="0070C0"/>
                </a:solidFill>
                <a:latin typeface="Arial"/>
                <a:ea typeface="Arial"/>
                <a:cs typeface="Arial"/>
                <a:sym typeface="Arial"/>
              </a:rPr>
              <a:t>誰もが笑顔になれる。それがモルックです。</a:t>
            </a:r>
            <a:endParaRPr sz="1400" b="0" i="0" u="none" strike="noStrike" cap="none">
              <a:solidFill>
                <a:srgbClr val="000000"/>
              </a:solidFill>
              <a:latin typeface="Arial"/>
              <a:ea typeface="Arial"/>
              <a:cs typeface="Arial"/>
              <a:sym typeface="Arial"/>
            </a:endParaRPr>
          </a:p>
        </p:txBody>
      </p:sp>
      <p:pic>
        <p:nvPicPr>
          <p:cNvPr id="173" name="Google Shape;173;p8"/>
          <p:cNvPicPr preferRelativeResize="0"/>
          <p:nvPr/>
        </p:nvPicPr>
        <p:blipFill rotWithShape="1">
          <a:blip r:embed="rId4">
            <a:alphaModFix/>
          </a:blip>
          <a:srcRect/>
          <a:stretch/>
        </p:blipFill>
        <p:spPr>
          <a:xfrm>
            <a:off x="4315565" y="-1"/>
            <a:ext cx="1274871" cy="1490921"/>
          </a:xfrm>
          <a:prstGeom prst="rect">
            <a:avLst/>
          </a:prstGeom>
          <a:noFill/>
          <a:ln>
            <a:noFill/>
          </a:ln>
        </p:spPr>
      </p:pic>
      <p:cxnSp>
        <p:nvCxnSpPr>
          <p:cNvPr id="174" name="Google Shape;174;p8"/>
          <p:cNvCxnSpPr/>
          <p:nvPr/>
        </p:nvCxnSpPr>
        <p:spPr>
          <a:xfrm>
            <a:off x="0" y="675980"/>
            <a:ext cx="4030540" cy="0"/>
          </a:xfrm>
          <a:prstGeom prst="straightConnector1">
            <a:avLst/>
          </a:prstGeom>
          <a:noFill/>
          <a:ln w="57150" cap="flat" cmpd="sng">
            <a:solidFill>
              <a:srgbClr val="0070C0"/>
            </a:solidFill>
            <a:prstDash val="solid"/>
            <a:round/>
            <a:headEnd type="none" w="sm" len="sm"/>
            <a:tailEnd type="none" w="sm" len="sm"/>
          </a:ln>
        </p:spPr>
      </p:cxnSp>
      <p:cxnSp>
        <p:nvCxnSpPr>
          <p:cNvPr id="175" name="Google Shape;175;p8"/>
          <p:cNvCxnSpPr/>
          <p:nvPr/>
        </p:nvCxnSpPr>
        <p:spPr>
          <a:xfrm>
            <a:off x="5875460" y="675980"/>
            <a:ext cx="4030540" cy="0"/>
          </a:xfrm>
          <a:prstGeom prst="straightConnector1">
            <a:avLst/>
          </a:prstGeom>
          <a:noFill/>
          <a:ln w="57150" cap="flat" cmpd="sng">
            <a:solidFill>
              <a:srgbClr val="0070C0"/>
            </a:solidFill>
            <a:prstDash val="solid"/>
            <a:round/>
            <a:headEnd type="none" w="sm" len="sm"/>
            <a:tailEnd type="none" w="sm" len="sm"/>
          </a:ln>
        </p:spPr>
      </p:cxnSp>
      <p:sp>
        <p:nvSpPr>
          <p:cNvPr id="176" name="Google Shape;176;p8"/>
          <p:cNvSpPr txBox="1">
            <a:spLocks noGrp="1"/>
          </p:cNvSpPr>
          <p:nvPr>
            <p:ph type="sldNum" idx="12"/>
          </p:nvPr>
        </p:nvSpPr>
        <p:spPr>
          <a:xfrm>
            <a:off x="7677150" y="6221789"/>
            <a:ext cx="222885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975"/>
              <a:buFont typeface="Arial"/>
              <a:buNone/>
            </a:pPr>
            <a:fld id="{00000000-1234-1234-1234-123412341234}" type="slidenum">
              <a:rPr lang="en-US" altLang="ja-JP">
                <a:solidFill>
                  <a:schemeClr val="lt1"/>
                </a:solidFill>
              </a:rPr>
              <a:t>4</a:t>
            </a:fld>
            <a:endParaRPr>
              <a:solidFill>
                <a:schemeClr val="lt1"/>
              </a:solidFill>
            </a:endParaRPr>
          </a:p>
        </p:txBody>
      </p:sp>
    </p:spTree>
  </p:cSld>
  <p:clrMapOvr>
    <a:masterClrMapping/>
  </p:clrMapOvr>
</p:sld>
</file>

<file path=ppt/theme/theme1.xml><?xml version="1.0" encoding="utf-8"?>
<a:theme xmlns:a="http://schemas.openxmlformats.org/drawingml/2006/main" name="ホワイト">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ホワイト">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557</Words>
  <Application>Microsoft Macintosh PowerPoint</Application>
  <PresentationFormat>A4 210 x 297 mm</PresentationFormat>
  <Paragraphs>75</Paragraphs>
  <Slides>5</Slides>
  <Notes>5</Notes>
  <HiddenSlides>0</HiddenSlides>
  <MMClips>0</MMClips>
  <ScaleCrop>false</ScaleCrop>
  <HeadingPairs>
    <vt:vector size="6" baseType="variant">
      <vt:variant>
        <vt:lpstr>使用されているフォント</vt:lpstr>
      </vt:variant>
      <vt:variant>
        <vt:i4>2</vt:i4>
      </vt:variant>
      <vt:variant>
        <vt:lpstr>テーマ</vt:lpstr>
      </vt:variant>
      <vt:variant>
        <vt:i4>1</vt:i4>
      </vt:variant>
      <vt:variant>
        <vt:lpstr>スライド タイトル</vt:lpstr>
      </vt:variant>
      <vt:variant>
        <vt:i4>5</vt:i4>
      </vt:variant>
    </vt:vector>
  </HeadingPairs>
  <TitlesOfParts>
    <vt:vector size="8" baseType="lpstr">
      <vt:lpstr>Arial</vt:lpstr>
      <vt:lpstr>Avenir</vt:lpstr>
      <vt:lpstr>ホワイト</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abc395</dc:creator>
  <cp:lastModifiedBy>聖典 中井</cp:lastModifiedBy>
  <cp:revision>2</cp:revision>
  <dcterms:created xsi:type="dcterms:W3CDTF">2020-11-23T07:01:39Z</dcterms:created>
  <dcterms:modified xsi:type="dcterms:W3CDTF">2025-09-01T12:34:42Z</dcterms:modified>
</cp:coreProperties>
</file>